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41.xml" ContentType="application/vnd.openxmlformats-officedocument.presentationml.tag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ags/tag60.xml" ContentType="application/vnd.openxmlformats-officedocument.presentationml.tags+xml"/>
  <Override PartName="/ppt/notesSlides/notesSlide6.xml" ContentType="application/vnd.openxmlformats-officedocument.presentationml.notesSlide+xml"/>
  <Override PartName="/ppt/tags/tag61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3" r:id="rId2"/>
    <p:sldId id="294" r:id="rId3"/>
    <p:sldId id="258" r:id="rId4"/>
    <p:sldId id="259" r:id="rId5"/>
    <p:sldId id="261" r:id="rId6"/>
    <p:sldId id="262" r:id="rId7"/>
    <p:sldId id="295" r:id="rId8"/>
    <p:sldId id="296" r:id="rId9"/>
    <p:sldId id="297" r:id="rId10"/>
    <p:sldId id="289" r:id="rId11"/>
    <p:sldId id="266" r:id="rId12"/>
    <p:sldId id="267" r:id="rId13"/>
    <p:sldId id="268" r:id="rId14"/>
    <p:sldId id="269" r:id="rId15"/>
    <p:sldId id="270" r:id="rId16"/>
    <p:sldId id="271" r:id="rId17"/>
    <p:sldId id="298" r:id="rId18"/>
    <p:sldId id="273" r:id="rId19"/>
    <p:sldId id="290" r:id="rId20"/>
    <p:sldId id="276" r:id="rId21"/>
    <p:sldId id="287" r:id="rId22"/>
    <p:sldId id="277" r:id="rId23"/>
    <p:sldId id="278" r:id="rId24"/>
    <p:sldId id="279" r:id="rId25"/>
    <p:sldId id="291" r:id="rId26"/>
    <p:sldId id="292" r:id="rId27"/>
    <p:sldId id="280" r:id="rId28"/>
    <p:sldId id="284" r:id="rId29"/>
    <p:sldId id="28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67" d="100"/>
          <a:sy n="67" d="100"/>
        </p:scale>
        <p:origin x="86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Initial depth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b9</c:v>
                </c:pt>
                <c:pt idx="1">
                  <c:v>count</c:v>
                </c:pt>
                <c:pt idx="2">
                  <c:v>my_adder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0B-458D-8419-75679195E9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ABC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b9</c:v>
                </c:pt>
                <c:pt idx="1">
                  <c:v>count</c:v>
                </c:pt>
                <c:pt idx="2">
                  <c:v>my_adder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</c:v>
                </c:pt>
                <c:pt idx="1">
                  <c:v>0.95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0B-458D-8419-75679195E9C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DNN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b9</c:v>
                </c:pt>
                <c:pt idx="1">
                  <c:v>count</c:v>
                </c:pt>
                <c:pt idx="2">
                  <c:v>my_adder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0.7</c:v>
                </c:pt>
                <c:pt idx="1">
                  <c:v>0.5</c:v>
                </c:pt>
                <c:pt idx="2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0B-458D-8419-75679195E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2604008"/>
        <c:axId val="412606960"/>
      </c:barChart>
      <c:catAx>
        <c:axId val="412604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606960"/>
        <c:crosses val="autoZero"/>
        <c:auto val="1"/>
        <c:lblAlgn val="ctr"/>
        <c:lblOffset val="100"/>
        <c:noMultiLvlLbl val="0"/>
      </c:catAx>
      <c:valAx>
        <c:axId val="41260696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604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6AFC59-DD5E-4839-A1F4-B51DEAA02D5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EA5D03-9906-48B1-B3C3-B33B8D310F0E}">
      <dgm:prSet phldrT="[Text]" custT="1"/>
      <dgm:spPr/>
      <dgm:t>
        <a:bodyPr/>
        <a:lstStyle/>
        <a:p>
          <a:r>
            <a:rPr lang="en-GB" sz="2800" dirty="0"/>
            <a:t>1. Human-free EDA</a:t>
          </a:r>
          <a:endParaRPr lang="en-US" sz="2800" dirty="0"/>
        </a:p>
      </dgm:t>
    </dgm:pt>
    <dgm:pt modelId="{48D27A75-D7BE-4541-8EF4-70A0DA29C89E}" type="parTrans" cxnId="{46C8B043-19AF-4728-A86C-440006BFAE41}">
      <dgm:prSet/>
      <dgm:spPr/>
      <dgm:t>
        <a:bodyPr/>
        <a:lstStyle/>
        <a:p>
          <a:endParaRPr lang="en-US" sz="1600"/>
        </a:p>
      </dgm:t>
    </dgm:pt>
    <dgm:pt modelId="{1ED25C12-C92C-4CF0-BFCD-8E520C1D9A11}" type="sibTrans" cxnId="{46C8B043-19AF-4728-A86C-440006BFAE41}">
      <dgm:prSet/>
      <dgm:spPr/>
      <dgm:t>
        <a:bodyPr/>
        <a:lstStyle/>
        <a:p>
          <a:endParaRPr lang="en-US" sz="1600"/>
        </a:p>
      </dgm:t>
    </dgm:pt>
    <dgm:pt modelId="{9B62EC09-E069-4B71-8D82-EA087076E3E6}">
      <dgm:prSet phldrT="[Text]" custT="1"/>
      <dgm:spPr/>
      <dgm:t>
        <a:bodyPr/>
        <a:lstStyle/>
        <a:p>
          <a:r>
            <a:rPr lang="en-GB" sz="2400" dirty="0"/>
            <a:t>Configure existing EDA tools automatically, no human in the loop </a:t>
          </a:r>
          <a:endParaRPr lang="en-US" sz="2400" dirty="0"/>
        </a:p>
      </dgm:t>
    </dgm:pt>
    <dgm:pt modelId="{06CC5FA3-8589-45D5-904F-3248B323C977}" type="parTrans" cxnId="{35C14A8A-E60D-4768-B2E7-3BF80D217B00}">
      <dgm:prSet/>
      <dgm:spPr/>
      <dgm:t>
        <a:bodyPr/>
        <a:lstStyle/>
        <a:p>
          <a:endParaRPr lang="en-US" sz="1600"/>
        </a:p>
      </dgm:t>
    </dgm:pt>
    <dgm:pt modelId="{4E3A67E6-732A-4093-8ECC-876425348F04}" type="sibTrans" cxnId="{35C14A8A-E60D-4768-B2E7-3BF80D217B00}">
      <dgm:prSet/>
      <dgm:spPr/>
      <dgm:t>
        <a:bodyPr/>
        <a:lstStyle/>
        <a:p>
          <a:endParaRPr lang="en-US" sz="1600"/>
        </a:p>
      </dgm:t>
    </dgm:pt>
    <dgm:pt modelId="{63E588BD-D5C5-4934-8AD4-43005CF915B2}">
      <dgm:prSet phldrT="[Text]" custT="1"/>
      <dgm:spPr/>
      <dgm:t>
        <a:bodyPr/>
        <a:lstStyle/>
        <a:p>
          <a:r>
            <a:rPr lang="en-GB" sz="2800" dirty="0"/>
            <a:t>2. Learning Novel Algorithms</a:t>
          </a:r>
          <a:endParaRPr lang="en-US" sz="2800" b="1" dirty="0"/>
        </a:p>
      </dgm:t>
    </dgm:pt>
    <dgm:pt modelId="{569B63C9-8C10-46E4-8B55-E7B47E913051}" type="parTrans" cxnId="{56144D62-8102-4E1B-9F3A-BDCCDEE23B55}">
      <dgm:prSet/>
      <dgm:spPr/>
      <dgm:t>
        <a:bodyPr/>
        <a:lstStyle/>
        <a:p>
          <a:endParaRPr lang="en-US" sz="1600"/>
        </a:p>
      </dgm:t>
    </dgm:pt>
    <dgm:pt modelId="{0BD70C0F-A7C6-4D07-9F8B-0AD441ABD470}" type="sibTrans" cxnId="{56144D62-8102-4E1B-9F3A-BDCCDEE23B55}">
      <dgm:prSet/>
      <dgm:spPr/>
      <dgm:t>
        <a:bodyPr/>
        <a:lstStyle/>
        <a:p>
          <a:endParaRPr lang="en-US" sz="1600"/>
        </a:p>
      </dgm:t>
    </dgm:pt>
    <dgm:pt modelId="{A66BE2ED-BCEB-41F6-AE2B-A157933334F5}">
      <dgm:prSet phldrT="[Text]" custT="1"/>
      <dgm:spPr/>
      <dgm:t>
        <a:bodyPr/>
        <a:lstStyle/>
        <a:p>
          <a:r>
            <a:rPr lang="en-GB" sz="2400" dirty="0"/>
            <a:t>Use deep learning to create new algorithms</a:t>
          </a:r>
          <a:endParaRPr lang="en-US" sz="2400" dirty="0"/>
        </a:p>
      </dgm:t>
    </dgm:pt>
    <dgm:pt modelId="{2E6AA603-E86D-49FE-AD0E-0B572A90AD2B}" type="parTrans" cxnId="{C63B4B62-8D3A-4C1E-85E3-E11970A3FA40}">
      <dgm:prSet/>
      <dgm:spPr/>
      <dgm:t>
        <a:bodyPr/>
        <a:lstStyle/>
        <a:p>
          <a:endParaRPr lang="en-US" sz="1600"/>
        </a:p>
      </dgm:t>
    </dgm:pt>
    <dgm:pt modelId="{1EE3BE9B-6D53-421E-82BA-994E0683B605}" type="sibTrans" cxnId="{C63B4B62-8D3A-4C1E-85E3-E11970A3FA40}">
      <dgm:prSet/>
      <dgm:spPr/>
      <dgm:t>
        <a:bodyPr/>
        <a:lstStyle/>
        <a:p>
          <a:endParaRPr lang="en-US" sz="1600"/>
        </a:p>
      </dgm:t>
    </dgm:pt>
    <dgm:pt modelId="{80807CCD-E8C3-4D49-9E82-4954E6AF8038}">
      <dgm:prSet phldrT="[Text]" custT="1"/>
      <dgm:spPr/>
      <dgm:t>
        <a:bodyPr/>
        <a:lstStyle/>
        <a:p>
          <a:r>
            <a:rPr lang="en-GB" sz="2400" dirty="0"/>
            <a:t>Discover algorithm hyperparameter settings</a:t>
          </a:r>
          <a:endParaRPr lang="en-US" sz="2400" dirty="0"/>
        </a:p>
      </dgm:t>
    </dgm:pt>
    <dgm:pt modelId="{4F2A04A6-FD3A-461C-BA92-64B091607899}" type="parTrans" cxnId="{A1DC3E0B-57D2-40B4-B8ED-4C650E86308C}">
      <dgm:prSet/>
      <dgm:spPr/>
      <dgm:t>
        <a:bodyPr/>
        <a:lstStyle/>
        <a:p>
          <a:endParaRPr lang="en-US" sz="1600"/>
        </a:p>
      </dgm:t>
    </dgm:pt>
    <dgm:pt modelId="{EC27EDE7-94AB-4771-B144-31F0BFF6E915}" type="sibTrans" cxnId="{A1DC3E0B-57D2-40B4-B8ED-4C650E86308C}">
      <dgm:prSet/>
      <dgm:spPr/>
      <dgm:t>
        <a:bodyPr/>
        <a:lstStyle/>
        <a:p>
          <a:endParaRPr lang="en-US" sz="1600"/>
        </a:p>
      </dgm:t>
    </dgm:pt>
    <dgm:pt modelId="{1D80E24B-358E-4142-B30D-4A9682B6D450}">
      <dgm:prSet phldrT="[Text]" custT="1"/>
      <dgm:spPr/>
      <dgm:t>
        <a:bodyPr/>
        <a:lstStyle/>
        <a:p>
          <a:r>
            <a:rPr lang="en-GB" sz="2400" dirty="0"/>
            <a:t>Discover design flows [1]</a:t>
          </a:r>
          <a:endParaRPr lang="en-US" sz="2400" dirty="0"/>
        </a:p>
      </dgm:t>
    </dgm:pt>
    <dgm:pt modelId="{064B85DB-0043-406B-8365-FC3B2830D0E5}" type="parTrans" cxnId="{89A9094A-C9A1-43A8-8C5A-7C4A7F80956D}">
      <dgm:prSet/>
      <dgm:spPr/>
      <dgm:t>
        <a:bodyPr/>
        <a:lstStyle/>
        <a:p>
          <a:endParaRPr lang="en-US" sz="1600"/>
        </a:p>
      </dgm:t>
    </dgm:pt>
    <dgm:pt modelId="{AF46D63A-0A42-4F22-8BC5-FA8F32DE5317}" type="sibTrans" cxnId="{89A9094A-C9A1-43A8-8C5A-7C4A7F80956D}">
      <dgm:prSet/>
      <dgm:spPr/>
      <dgm:t>
        <a:bodyPr/>
        <a:lstStyle/>
        <a:p>
          <a:endParaRPr lang="en-US" sz="1600"/>
        </a:p>
      </dgm:t>
    </dgm:pt>
    <dgm:pt modelId="{1FA2937C-5C71-44BA-8A43-77D77568F6B7}">
      <dgm:prSet phldrT="[Text]" custT="1"/>
      <dgm:spPr/>
      <dgm:t>
        <a:bodyPr/>
        <a:lstStyle/>
        <a:p>
          <a:r>
            <a:rPr lang="en-GB" sz="2400" b="1" dirty="0"/>
            <a:t>This talk: </a:t>
          </a:r>
          <a:r>
            <a:rPr lang="en-GB" sz="2400" b="0" dirty="0"/>
            <a:t>train agent to optimize </a:t>
          </a:r>
          <a:r>
            <a:rPr lang="en-GB" sz="2400" b="0" i="1" dirty="0"/>
            <a:t>Majority Inverter Graphs</a:t>
          </a:r>
          <a:r>
            <a:rPr lang="en-GB" sz="2400" b="0" i="0" dirty="0"/>
            <a:t> (MIGs)</a:t>
          </a:r>
          <a:endParaRPr lang="en-US" sz="2400" b="1" dirty="0"/>
        </a:p>
      </dgm:t>
    </dgm:pt>
    <dgm:pt modelId="{41D3B7FD-4639-4789-B5E2-B130AE44D3B5}" type="parTrans" cxnId="{492AAC1E-BE3E-4991-956D-60B34874DD7C}">
      <dgm:prSet/>
      <dgm:spPr/>
      <dgm:t>
        <a:bodyPr/>
        <a:lstStyle/>
        <a:p>
          <a:endParaRPr lang="en-US" sz="1600"/>
        </a:p>
      </dgm:t>
    </dgm:pt>
    <dgm:pt modelId="{A3BE8BC7-CEF7-4D78-8FAC-06086EE23B91}" type="sibTrans" cxnId="{492AAC1E-BE3E-4991-956D-60B34874DD7C}">
      <dgm:prSet/>
      <dgm:spPr/>
      <dgm:t>
        <a:bodyPr/>
        <a:lstStyle/>
        <a:p>
          <a:endParaRPr lang="en-US" sz="1600"/>
        </a:p>
      </dgm:t>
    </dgm:pt>
    <dgm:pt modelId="{F9D57707-415A-4CB2-80AB-090EE6F8765D}">
      <dgm:prSet phldrT="[Text]" custT="1"/>
      <dgm:spPr/>
      <dgm:t>
        <a:bodyPr/>
        <a:lstStyle/>
        <a:p>
          <a:r>
            <a:rPr lang="en-GB" sz="2400" dirty="0"/>
            <a:t>Potential to achieve results that are outside scope of existing algorithms</a:t>
          </a:r>
          <a:endParaRPr lang="en-US" sz="2400" dirty="0"/>
        </a:p>
      </dgm:t>
    </dgm:pt>
    <dgm:pt modelId="{111C2E98-196B-44DD-9625-6086A7228036}" type="parTrans" cxnId="{D8982EFB-862E-4D75-A5F5-D20D2F98D4FD}">
      <dgm:prSet/>
      <dgm:spPr/>
      <dgm:t>
        <a:bodyPr/>
        <a:lstStyle/>
        <a:p>
          <a:endParaRPr lang="en-US" sz="1600"/>
        </a:p>
      </dgm:t>
    </dgm:pt>
    <dgm:pt modelId="{C5BD4CE8-3963-45B1-A906-A6B5AA4F922A}" type="sibTrans" cxnId="{D8982EFB-862E-4D75-A5F5-D20D2F98D4FD}">
      <dgm:prSet/>
      <dgm:spPr/>
      <dgm:t>
        <a:bodyPr/>
        <a:lstStyle/>
        <a:p>
          <a:endParaRPr lang="en-US" sz="1600"/>
        </a:p>
      </dgm:t>
    </dgm:pt>
    <dgm:pt modelId="{567E3970-2D61-44C4-BAB4-34F97DA6BC61}" type="pres">
      <dgm:prSet presAssocID="{7D6AFC59-DD5E-4839-A1F4-B51DEAA02D54}" presName="linear" presStyleCnt="0">
        <dgm:presLayoutVars>
          <dgm:animLvl val="lvl"/>
          <dgm:resizeHandles val="exact"/>
        </dgm:presLayoutVars>
      </dgm:prSet>
      <dgm:spPr/>
    </dgm:pt>
    <dgm:pt modelId="{A2BF3532-B59B-40B3-BC61-5BD1B563B2CF}" type="pres">
      <dgm:prSet presAssocID="{08EA5D03-9906-48B1-B3C3-B33B8D310F0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1191121-A270-440A-8A91-B52234AF9523}" type="pres">
      <dgm:prSet presAssocID="{08EA5D03-9906-48B1-B3C3-B33B8D310F0E}" presName="childText" presStyleLbl="revTx" presStyleIdx="0" presStyleCnt="2">
        <dgm:presLayoutVars>
          <dgm:bulletEnabled val="1"/>
        </dgm:presLayoutVars>
      </dgm:prSet>
      <dgm:spPr/>
    </dgm:pt>
    <dgm:pt modelId="{F20D87EC-F79E-4FA0-842A-F96BFA979A12}" type="pres">
      <dgm:prSet presAssocID="{63E588BD-D5C5-4934-8AD4-43005CF915B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0DD63C1-1DDF-4CC0-9ACF-3C5F3799F383}" type="pres">
      <dgm:prSet presAssocID="{63E588BD-D5C5-4934-8AD4-43005CF915B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1DC3E0B-57D2-40B4-B8ED-4C650E86308C}" srcId="{08EA5D03-9906-48B1-B3C3-B33B8D310F0E}" destId="{80807CCD-E8C3-4D49-9E82-4954E6AF8038}" srcOrd="1" destOrd="0" parTransId="{4F2A04A6-FD3A-461C-BA92-64B091607899}" sibTransId="{EC27EDE7-94AB-4771-B144-31F0BFF6E915}"/>
    <dgm:cxn modelId="{547F5611-C5B5-4DC1-BE28-2B26D841E80B}" type="presOf" srcId="{08EA5D03-9906-48B1-B3C3-B33B8D310F0E}" destId="{A2BF3532-B59B-40B3-BC61-5BD1B563B2CF}" srcOrd="0" destOrd="0" presId="urn:microsoft.com/office/officeart/2005/8/layout/vList2"/>
    <dgm:cxn modelId="{492AAC1E-BE3E-4991-956D-60B34874DD7C}" srcId="{63E588BD-D5C5-4934-8AD4-43005CF915B2}" destId="{1FA2937C-5C71-44BA-8A43-77D77568F6B7}" srcOrd="2" destOrd="0" parTransId="{41D3B7FD-4639-4789-B5E2-B130AE44D3B5}" sibTransId="{A3BE8BC7-CEF7-4D78-8FAC-06086EE23B91}"/>
    <dgm:cxn modelId="{B4E15E5B-EBB7-480B-9C00-8D053E0A671C}" type="presOf" srcId="{63E588BD-D5C5-4934-8AD4-43005CF915B2}" destId="{F20D87EC-F79E-4FA0-842A-F96BFA979A12}" srcOrd="0" destOrd="0" presId="urn:microsoft.com/office/officeart/2005/8/layout/vList2"/>
    <dgm:cxn modelId="{C63B4B62-8D3A-4C1E-85E3-E11970A3FA40}" srcId="{63E588BD-D5C5-4934-8AD4-43005CF915B2}" destId="{A66BE2ED-BCEB-41F6-AE2B-A157933334F5}" srcOrd="0" destOrd="0" parTransId="{2E6AA603-E86D-49FE-AD0E-0B572A90AD2B}" sibTransId="{1EE3BE9B-6D53-421E-82BA-994E0683B605}"/>
    <dgm:cxn modelId="{56144D62-8102-4E1B-9F3A-BDCCDEE23B55}" srcId="{7D6AFC59-DD5E-4839-A1F4-B51DEAA02D54}" destId="{63E588BD-D5C5-4934-8AD4-43005CF915B2}" srcOrd="1" destOrd="0" parTransId="{569B63C9-8C10-46E4-8B55-E7B47E913051}" sibTransId="{0BD70C0F-A7C6-4D07-9F8B-0AD441ABD470}"/>
    <dgm:cxn modelId="{46C8B043-19AF-4728-A86C-440006BFAE41}" srcId="{7D6AFC59-DD5E-4839-A1F4-B51DEAA02D54}" destId="{08EA5D03-9906-48B1-B3C3-B33B8D310F0E}" srcOrd="0" destOrd="0" parTransId="{48D27A75-D7BE-4541-8EF4-70A0DA29C89E}" sibTransId="{1ED25C12-C92C-4CF0-BFCD-8E520C1D9A11}"/>
    <dgm:cxn modelId="{89A9094A-C9A1-43A8-8C5A-7C4A7F80956D}" srcId="{08EA5D03-9906-48B1-B3C3-B33B8D310F0E}" destId="{1D80E24B-358E-4142-B30D-4A9682B6D450}" srcOrd="2" destOrd="0" parTransId="{064B85DB-0043-406B-8365-FC3B2830D0E5}" sibTransId="{AF46D63A-0A42-4F22-8BC5-FA8F32DE5317}"/>
    <dgm:cxn modelId="{19AA856C-79CF-45F4-9DA2-AA6A95D55098}" type="presOf" srcId="{7D6AFC59-DD5E-4839-A1F4-B51DEAA02D54}" destId="{567E3970-2D61-44C4-BAB4-34F97DA6BC61}" srcOrd="0" destOrd="0" presId="urn:microsoft.com/office/officeart/2005/8/layout/vList2"/>
    <dgm:cxn modelId="{35C14A8A-E60D-4768-B2E7-3BF80D217B00}" srcId="{08EA5D03-9906-48B1-B3C3-B33B8D310F0E}" destId="{9B62EC09-E069-4B71-8D82-EA087076E3E6}" srcOrd="0" destOrd="0" parTransId="{06CC5FA3-8589-45D5-904F-3248B323C977}" sibTransId="{4E3A67E6-732A-4093-8ECC-876425348F04}"/>
    <dgm:cxn modelId="{2620ABA6-8D2F-4C16-A61E-03685D53D3D7}" type="presOf" srcId="{1D80E24B-358E-4142-B30D-4A9682B6D450}" destId="{61191121-A270-440A-8A91-B52234AF9523}" srcOrd="0" destOrd="2" presId="urn:microsoft.com/office/officeart/2005/8/layout/vList2"/>
    <dgm:cxn modelId="{CD07B6AC-2D6A-47AC-B7CB-BC36485E3C42}" type="presOf" srcId="{80807CCD-E8C3-4D49-9E82-4954E6AF8038}" destId="{61191121-A270-440A-8A91-B52234AF9523}" srcOrd="0" destOrd="1" presId="urn:microsoft.com/office/officeart/2005/8/layout/vList2"/>
    <dgm:cxn modelId="{2F8632C9-A1F9-4DD0-A48B-D5D392D3C9FD}" type="presOf" srcId="{F9D57707-415A-4CB2-80AB-090EE6F8765D}" destId="{80DD63C1-1DDF-4CC0-9ACF-3C5F3799F383}" srcOrd="0" destOrd="1" presId="urn:microsoft.com/office/officeart/2005/8/layout/vList2"/>
    <dgm:cxn modelId="{5C43C9DB-85B9-4AC1-B3F9-B61AEFCEDBAA}" type="presOf" srcId="{1FA2937C-5C71-44BA-8A43-77D77568F6B7}" destId="{80DD63C1-1DDF-4CC0-9ACF-3C5F3799F383}" srcOrd="0" destOrd="2" presId="urn:microsoft.com/office/officeart/2005/8/layout/vList2"/>
    <dgm:cxn modelId="{0668D3DF-68AD-4D76-ADE7-AA8A4AA04C8B}" type="presOf" srcId="{A66BE2ED-BCEB-41F6-AE2B-A157933334F5}" destId="{80DD63C1-1DDF-4CC0-9ACF-3C5F3799F383}" srcOrd="0" destOrd="0" presId="urn:microsoft.com/office/officeart/2005/8/layout/vList2"/>
    <dgm:cxn modelId="{22FC57EC-F66D-44D8-8118-FFD120EF587E}" type="presOf" srcId="{9B62EC09-E069-4B71-8D82-EA087076E3E6}" destId="{61191121-A270-440A-8A91-B52234AF9523}" srcOrd="0" destOrd="0" presId="urn:microsoft.com/office/officeart/2005/8/layout/vList2"/>
    <dgm:cxn modelId="{D8982EFB-862E-4D75-A5F5-D20D2F98D4FD}" srcId="{63E588BD-D5C5-4934-8AD4-43005CF915B2}" destId="{F9D57707-415A-4CB2-80AB-090EE6F8765D}" srcOrd="1" destOrd="0" parTransId="{111C2E98-196B-44DD-9625-6086A7228036}" sibTransId="{C5BD4CE8-3963-45B1-A906-A6B5AA4F922A}"/>
    <dgm:cxn modelId="{A7DFD5EB-FAE7-408B-998D-F1E8733265CF}" type="presParOf" srcId="{567E3970-2D61-44C4-BAB4-34F97DA6BC61}" destId="{A2BF3532-B59B-40B3-BC61-5BD1B563B2CF}" srcOrd="0" destOrd="0" presId="urn:microsoft.com/office/officeart/2005/8/layout/vList2"/>
    <dgm:cxn modelId="{024995F0-DEA2-4BFC-9092-8206A72004DD}" type="presParOf" srcId="{567E3970-2D61-44C4-BAB4-34F97DA6BC61}" destId="{61191121-A270-440A-8A91-B52234AF9523}" srcOrd="1" destOrd="0" presId="urn:microsoft.com/office/officeart/2005/8/layout/vList2"/>
    <dgm:cxn modelId="{A10B4170-7450-4AE7-9D08-EDDA2C03AAAC}" type="presParOf" srcId="{567E3970-2D61-44C4-BAB4-34F97DA6BC61}" destId="{F20D87EC-F79E-4FA0-842A-F96BFA979A12}" srcOrd="2" destOrd="0" presId="urn:microsoft.com/office/officeart/2005/8/layout/vList2"/>
    <dgm:cxn modelId="{B39BF5CB-BCDC-4D63-ADDE-3F9B0346D938}" type="presParOf" srcId="{567E3970-2D61-44C4-BAB4-34F97DA6BC61}" destId="{80DD63C1-1DDF-4CC0-9ACF-3C5F3799F38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BAE303F-A42C-4338-9E8A-6C197BAA93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2F73AF-71B5-4E3A-89F0-0509CA0E5D33}">
      <dgm:prSet phldrT="[Text]" custT="1"/>
      <dgm:spPr/>
      <dgm:t>
        <a:bodyPr/>
        <a:lstStyle/>
        <a:p>
          <a:r>
            <a:rPr lang="en-US" sz="2800" dirty="0"/>
            <a:t>Note</a:t>
          </a:r>
          <a:endParaRPr lang="en-US" sz="3100" dirty="0"/>
        </a:p>
      </dgm:t>
    </dgm:pt>
    <dgm:pt modelId="{71B52E64-FBA2-497F-8663-CD0B236D9D0B}" type="parTrans" cxnId="{591C0622-C188-4F78-8923-1DCE791E3385}">
      <dgm:prSet/>
      <dgm:spPr/>
      <dgm:t>
        <a:bodyPr/>
        <a:lstStyle/>
        <a:p>
          <a:endParaRPr lang="en-US"/>
        </a:p>
      </dgm:t>
    </dgm:pt>
    <dgm:pt modelId="{D711B966-650E-4A89-B337-2608CC8B4D21}" type="sibTrans" cxnId="{591C0622-C188-4F78-8923-1DCE791E3385}">
      <dgm:prSet/>
      <dgm:spPr/>
      <dgm:t>
        <a:bodyPr/>
        <a:lstStyle/>
        <a:p>
          <a:endParaRPr lang="en-US"/>
        </a:p>
      </dgm:t>
    </dgm:pt>
    <dgm:pt modelId="{2A1E143F-3A7D-4F44-B2EE-8A3C8297CED9}">
      <dgm:prSet phldrT="[Text]" custT="1"/>
      <dgm:spPr/>
      <dgm:t>
        <a:bodyPr/>
        <a:lstStyle/>
        <a:p>
          <a:r>
            <a:rPr lang="en-GB" sz="2000" dirty="0"/>
            <a:t>Embeddings are independent of graph size</a:t>
          </a:r>
          <a:endParaRPr lang="en-US" sz="2000" dirty="0"/>
        </a:p>
      </dgm:t>
    </dgm:pt>
    <dgm:pt modelId="{56B1D74B-F02E-4984-8815-2AA93D4E970A}" type="parTrans" cxnId="{7B3CBC27-297D-4172-8045-8F0D10A9F90F}">
      <dgm:prSet/>
      <dgm:spPr/>
      <dgm:t>
        <a:bodyPr/>
        <a:lstStyle/>
        <a:p>
          <a:endParaRPr lang="en-US"/>
        </a:p>
      </dgm:t>
    </dgm:pt>
    <dgm:pt modelId="{EFB1C50F-03D4-4585-9277-C12824FAF52D}" type="sibTrans" cxnId="{7B3CBC27-297D-4172-8045-8F0D10A9F90F}">
      <dgm:prSet/>
      <dgm:spPr/>
      <dgm:t>
        <a:bodyPr/>
        <a:lstStyle/>
        <a:p>
          <a:endParaRPr lang="en-US"/>
        </a:p>
      </dgm:t>
    </dgm:pt>
    <dgm:pt modelId="{33D8978C-9B3D-4C8C-B1AD-7C8492D3F642}">
      <dgm:prSet phldrT="[Text]" custT="1"/>
      <dgm:spPr/>
      <dgm:t>
        <a:bodyPr/>
        <a:lstStyle/>
        <a:p>
          <a:endParaRPr lang="en-US" sz="2000" dirty="0"/>
        </a:p>
      </dgm:t>
    </dgm:pt>
    <dgm:pt modelId="{276272C6-5369-4BE7-863D-8066638595D4}" type="parTrans" cxnId="{6690EF4F-E8D7-4A85-9DC3-51CA04CBF0A4}">
      <dgm:prSet/>
      <dgm:spPr/>
      <dgm:t>
        <a:bodyPr/>
        <a:lstStyle/>
        <a:p>
          <a:endParaRPr lang="en-US"/>
        </a:p>
      </dgm:t>
    </dgm:pt>
    <dgm:pt modelId="{99A70BF0-AC48-4AD3-A1BB-EBC22B7AF620}" type="sibTrans" cxnId="{6690EF4F-E8D7-4A85-9DC3-51CA04CBF0A4}">
      <dgm:prSet/>
      <dgm:spPr/>
      <dgm:t>
        <a:bodyPr/>
        <a:lstStyle/>
        <a:p>
          <a:endParaRPr lang="en-US"/>
        </a:p>
      </dgm:t>
    </dgm:pt>
    <dgm:pt modelId="{759461C2-B9E6-4D53-B864-078F9CF27514}">
      <dgm:prSet custT="1"/>
      <dgm:spPr/>
      <dgm:t>
        <a:bodyPr/>
        <a:lstStyle/>
        <a:p>
          <a:r>
            <a:rPr lang="en-GB" sz="2000" i="0" dirty="0"/>
            <a:t>       and        are </a:t>
          </a:r>
          <a:r>
            <a:rPr lang="en-GB" sz="2000" i="1" dirty="0"/>
            <a:t>learned</a:t>
          </a:r>
          <a:r>
            <a:rPr lang="en-GB" sz="2000" i="0" dirty="0"/>
            <a:t> functions (e.g. NNs)</a:t>
          </a:r>
          <a:endParaRPr lang="en-US" sz="2000" dirty="0"/>
        </a:p>
      </dgm:t>
    </dgm:pt>
    <dgm:pt modelId="{3CB88BB4-0C19-4757-A395-0A8E0E3A4A77}" type="parTrans" cxnId="{2A76C905-F82C-4704-AABB-53B9A9576502}">
      <dgm:prSet/>
      <dgm:spPr/>
      <dgm:t>
        <a:bodyPr/>
        <a:lstStyle/>
        <a:p>
          <a:endParaRPr lang="en-US"/>
        </a:p>
      </dgm:t>
    </dgm:pt>
    <dgm:pt modelId="{28DC431C-048E-49F2-898F-C454AC9300CE}" type="sibTrans" cxnId="{2A76C905-F82C-4704-AABB-53B9A9576502}">
      <dgm:prSet/>
      <dgm:spPr/>
      <dgm:t>
        <a:bodyPr/>
        <a:lstStyle/>
        <a:p>
          <a:endParaRPr lang="en-US"/>
        </a:p>
      </dgm:t>
    </dgm:pt>
    <dgm:pt modelId="{7AD9937D-8A38-48A6-9321-E6EAE4788156}">
      <dgm:prSet custT="1"/>
      <dgm:spPr/>
      <dgm:t>
        <a:bodyPr/>
        <a:lstStyle/>
        <a:p>
          <a:r>
            <a:rPr lang="en-GB" sz="2000" i="0" dirty="0"/>
            <a:t>     determines size of </a:t>
          </a:r>
          <a:r>
            <a:rPr lang="en-GB" sz="2000" i="1" dirty="0"/>
            <a:t>receptive field</a:t>
          </a:r>
          <a:endParaRPr lang="en-US" sz="2000" dirty="0"/>
        </a:p>
      </dgm:t>
    </dgm:pt>
    <dgm:pt modelId="{FE6D723E-9BCD-410F-A035-94327C450595}" type="parTrans" cxnId="{8A6124B2-F197-4D95-BE30-D2898F8DFA25}">
      <dgm:prSet/>
      <dgm:spPr/>
      <dgm:t>
        <a:bodyPr/>
        <a:lstStyle/>
        <a:p>
          <a:endParaRPr lang="en-US"/>
        </a:p>
      </dgm:t>
    </dgm:pt>
    <dgm:pt modelId="{E229139A-CEA3-45DE-AE7C-4D2BDCEB132A}" type="sibTrans" cxnId="{8A6124B2-F197-4D95-BE30-D2898F8DFA25}">
      <dgm:prSet/>
      <dgm:spPr/>
      <dgm:t>
        <a:bodyPr/>
        <a:lstStyle/>
        <a:p>
          <a:endParaRPr lang="en-US"/>
        </a:p>
      </dgm:t>
    </dgm:pt>
    <dgm:pt modelId="{A9DA77AB-372C-4A09-A1A1-3BB5780EDC26}" type="pres">
      <dgm:prSet presAssocID="{FBAE303F-A42C-4338-9E8A-6C197BAA938F}" presName="linear" presStyleCnt="0">
        <dgm:presLayoutVars>
          <dgm:animLvl val="lvl"/>
          <dgm:resizeHandles val="exact"/>
        </dgm:presLayoutVars>
      </dgm:prSet>
      <dgm:spPr/>
    </dgm:pt>
    <dgm:pt modelId="{E9BEE9C9-489C-4131-B7ED-C779A3482151}" type="pres">
      <dgm:prSet presAssocID="{782F73AF-71B5-4E3A-89F0-0509CA0E5D3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C036867-0B78-486F-8C5D-DF2C599E75A4}" type="pres">
      <dgm:prSet presAssocID="{782F73AF-71B5-4E3A-89F0-0509CA0E5D33}" presName="childText" presStyleLbl="revTx" presStyleIdx="0" presStyleCnt="1" custScaleY="151578">
        <dgm:presLayoutVars>
          <dgm:bulletEnabled val="1"/>
        </dgm:presLayoutVars>
      </dgm:prSet>
      <dgm:spPr/>
    </dgm:pt>
  </dgm:ptLst>
  <dgm:cxnLst>
    <dgm:cxn modelId="{EC877601-C1A2-42E7-AB5D-4CECDF69C180}" type="presOf" srcId="{7AD9937D-8A38-48A6-9321-E6EAE4788156}" destId="{FC036867-0B78-486F-8C5D-DF2C599E75A4}" srcOrd="0" destOrd="2" presId="urn:microsoft.com/office/officeart/2005/8/layout/vList2"/>
    <dgm:cxn modelId="{2A76C905-F82C-4704-AABB-53B9A9576502}" srcId="{782F73AF-71B5-4E3A-89F0-0509CA0E5D33}" destId="{759461C2-B9E6-4D53-B864-078F9CF27514}" srcOrd="1" destOrd="0" parTransId="{3CB88BB4-0C19-4757-A395-0A8E0E3A4A77}" sibTransId="{28DC431C-048E-49F2-898F-C454AC9300CE}"/>
    <dgm:cxn modelId="{591C0622-C188-4F78-8923-1DCE791E3385}" srcId="{FBAE303F-A42C-4338-9E8A-6C197BAA938F}" destId="{782F73AF-71B5-4E3A-89F0-0509CA0E5D33}" srcOrd="0" destOrd="0" parTransId="{71B52E64-FBA2-497F-8663-CD0B236D9D0B}" sibTransId="{D711B966-650E-4A89-B337-2608CC8B4D21}"/>
    <dgm:cxn modelId="{7B3CBC27-297D-4172-8045-8F0D10A9F90F}" srcId="{782F73AF-71B5-4E3A-89F0-0509CA0E5D33}" destId="{2A1E143F-3A7D-4F44-B2EE-8A3C8297CED9}" srcOrd="0" destOrd="0" parTransId="{56B1D74B-F02E-4984-8815-2AA93D4E970A}" sibTransId="{EFB1C50F-03D4-4585-9277-C12824FAF52D}"/>
    <dgm:cxn modelId="{4B421731-8D8E-4F84-9630-F644304F068C}" type="presOf" srcId="{33D8978C-9B3D-4C8C-B1AD-7C8492D3F642}" destId="{FC036867-0B78-486F-8C5D-DF2C599E75A4}" srcOrd="0" destOrd="3" presId="urn:microsoft.com/office/officeart/2005/8/layout/vList2"/>
    <dgm:cxn modelId="{B7B70546-F54A-48F6-AE7B-41108756E854}" type="presOf" srcId="{759461C2-B9E6-4D53-B864-078F9CF27514}" destId="{FC036867-0B78-486F-8C5D-DF2C599E75A4}" srcOrd="0" destOrd="1" presId="urn:microsoft.com/office/officeart/2005/8/layout/vList2"/>
    <dgm:cxn modelId="{6690EF4F-E8D7-4A85-9DC3-51CA04CBF0A4}" srcId="{782F73AF-71B5-4E3A-89F0-0509CA0E5D33}" destId="{33D8978C-9B3D-4C8C-B1AD-7C8492D3F642}" srcOrd="3" destOrd="0" parTransId="{276272C6-5369-4BE7-863D-8066638595D4}" sibTransId="{99A70BF0-AC48-4AD3-A1BB-EBC22B7AF620}"/>
    <dgm:cxn modelId="{8A6124B2-F197-4D95-BE30-D2898F8DFA25}" srcId="{782F73AF-71B5-4E3A-89F0-0509CA0E5D33}" destId="{7AD9937D-8A38-48A6-9321-E6EAE4788156}" srcOrd="2" destOrd="0" parTransId="{FE6D723E-9BCD-410F-A035-94327C450595}" sibTransId="{E229139A-CEA3-45DE-AE7C-4D2BDCEB132A}"/>
    <dgm:cxn modelId="{952075C3-0282-407C-9A0E-090F38493C16}" type="presOf" srcId="{782F73AF-71B5-4E3A-89F0-0509CA0E5D33}" destId="{E9BEE9C9-489C-4131-B7ED-C779A3482151}" srcOrd="0" destOrd="0" presId="urn:microsoft.com/office/officeart/2005/8/layout/vList2"/>
    <dgm:cxn modelId="{6D3C58DF-AC1F-424C-81A6-1992ABECF7E8}" type="presOf" srcId="{2A1E143F-3A7D-4F44-B2EE-8A3C8297CED9}" destId="{FC036867-0B78-486F-8C5D-DF2C599E75A4}" srcOrd="0" destOrd="0" presId="urn:microsoft.com/office/officeart/2005/8/layout/vList2"/>
    <dgm:cxn modelId="{D92BCBE7-B2E9-4E54-AA04-C60E9B112AFA}" type="presOf" srcId="{FBAE303F-A42C-4338-9E8A-6C197BAA938F}" destId="{A9DA77AB-372C-4A09-A1A1-3BB5780EDC26}" srcOrd="0" destOrd="0" presId="urn:microsoft.com/office/officeart/2005/8/layout/vList2"/>
    <dgm:cxn modelId="{7C8CE95E-A02F-438D-B16F-14EF8AA47ADA}" type="presParOf" srcId="{A9DA77AB-372C-4A09-A1A1-3BB5780EDC26}" destId="{E9BEE9C9-489C-4131-B7ED-C779A3482151}" srcOrd="0" destOrd="0" presId="urn:microsoft.com/office/officeart/2005/8/layout/vList2"/>
    <dgm:cxn modelId="{E60958E0-96C3-4775-B4A8-92F0146DAE6A}" type="presParOf" srcId="{A9DA77AB-372C-4A09-A1A1-3BB5780EDC26}" destId="{FC036867-0B78-486F-8C5D-DF2C599E75A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EDD4E58-267E-45D9-BDC0-9570424B7B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175CC7-A165-400E-A55E-17E5487F9D0B}">
      <dgm:prSet phldrT="[Text]"/>
      <dgm:spPr/>
      <dgm:t>
        <a:bodyPr/>
        <a:lstStyle/>
        <a:p>
          <a:r>
            <a:rPr lang="en-GB" dirty="0"/>
            <a:t>Size Optimization of Small Functions</a:t>
          </a:r>
          <a:endParaRPr lang="en-US" dirty="0"/>
        </a:p>
      </dgm:t>
    </dgm:pt>
    <dgm:pt modelId="{0CA319CE-D8A1-412C-A4BF-BBF768A32EAD}" type="parTrans" cxnId="{9F7D7605-F473-4146-978B-B805988467E4}">
      <dgm:prSet/>
      <dgm:spPr/>
      <dgm:t>
        <a:bodyPr/>
        <a:lstStyle/>
        <a:p>
          <a:endParaRPr lang="en-US"/>
        </a:p>
      </dgm:t>
    </dgm:pt>
    <dgm:pt modelId="{C47651ED-240C-4D37-BC84-A018DBCB674A}" type="sibTrans" cxnId="{9F7D7605-F473-4146-978B-B805988467E4}">
      <dgm:prSet/>
      <dgm:spPr/>
      <dgm:t>
        <a:bodyPr/>
        <a:lstStyle/>
        <a:p>
          <a:endParaRPr lang="en-US"/>
        </a:p>
      </dgm:t>
    </dgm:pt>
    <dgm:pt modelId="{0FBCA27A-E31C-421D-86FA-0876CEE744D0}">
      <dgm:prSet phldrT="[Text]"/>
      <dgm:spPr/>
      <dgm:t>
        <a:bodyPr/>
        <a:lstStyle/>
        <a:p>
          <a:r>
            <a:rPr lang="en-GB" dirty="0"/>
            <a:t>Consider all 256 3-input functions</a:t>
          </a:r>
          <a:endParaRPr lang="en-US" dirty="0"/>
        </a:p>
      </dgm:t>
    </dgm:pt>
    <dgm:pt modelId="{C8A6C0D5-C245-446D-A3B7-C8B870701F2E}" type="parTrans" cxnId="{E6A3AA04-B463-4B5A-9504-E4AC1D7D6AB2}">
      <dgm:prSet/>
      <dgm:spPr/>
      <dgm:t>
        <a:bodyPr/>
        <a:lstStyle/>
        <a:p>
          <a:endParaRPr lang="en-US"/>
        </a:p>
      </dgm:t>
    </dgm:pt>
    <dgm:pt modelId="{6172036E-4175-4543-A6AD-27CAEDAE44B4}" type="sibTrans" cxnId="{E6A3AA04-B463-4B5A-9504-E4AC1D7D6AB2}">
      <dgm:prSet/>
      <dgm:spPr/>
      <dgm:t>
        <a:bodyPr/>
        <a:lstStyle/>
        <a:p>
          <a:endParaRPr lang="en-US"/>
        </a:p>
      </dgm:t>
    </dgm:pt>
    <dgm:pt modelId="{1C5B8795-40F8-4D9D-8DE9-01F7C595BE5C}">
      <dgm:prSet phldrT="[Text]"/>
      <dgm:spPr/>
      <dgm:t>
        <a:bodyPr/>
        <a:lstStyle/>
        <a:p>
          <a:r>
            <a:rPr lang="en-GB" dirty="0"/>
            <a:t>Result</a:t>
          </a:r>
          <a:endParaRPr lang="en-US" dirty="0"/>
        </a:p>
      </dgm:t>
    </dgm:pt>
    <dgm:pt modelId="{EDC8F844-90EA-4316-8743-C8EB0C6D166B}" type="parTrans" cxnId="{163C30D6-78AA-4548-A461-CC599C1D0D1B}">
      <dgm:prSet/>
      <dgm:spPr/>
      <dgm:t>
        <a:bodyPr/>
        <a:lstStyle/>
        <a:p>
          <a:endParaRPr lang="en-US"/>
        </a:p>
      </dgm:t>
    </dgm:pt>
    <dgm:pt modelId="{C8DF3235-7131-42C2-B092-6BA336C64194}" type="sibTrans" cxnId="{163C30D6-78AA-4548-A461-CC599C1D0D1B}">
      <dgm:prSet/>
      <dgm:spPr/>
      <dgm:t>
        <a:bodyPr/>
        <a:lstStyle/>
        <a:p>
          <a:endParaRPr lang="en-US"/>
        </a:p>
      </dgm:t>
    </dgm:pt>
    <dgm:pt modelId="{58357A21-5E3C-4027-85F0-9A9A3CD1260B}">
      <dgm:prSet phldrT="[Text]"/>
      <dgm:spPr/>
      <dgm:t>
        <a:bodyPr/>
        <a:lstStyle/>
        <a:p>
          <a:r>
            <a:rPr lang="en-GB" b="1" dirty="0">
              <a:solidFill>
                <a:srgbClr val="00B050"/>
              </a:solidFill>
            </a:rPr>
            <a:t>This works!</a:t>
          </a:r>
          <a:endParaRPr lang="en-US" b="1" dirty="0">
            <a:solidFill>
              <a:srgbClr val="00B050"/>
            </a:solidFill>
          </a:endParaRPr>
        </a:p>
      </dgm:t>
    </dgm:pt>
    <dgm:pt modelId="{09694BA9-EA79-4C42-AC70-F7033195E813}" type="parTrans" cxnId="{11250D61-1606-4790-80FA-2F9F267623B1}">
      <dgm:prSet/>
      <dgm:spPr/>
      <dgm:t>
        <a:bodyPr/>
        <a:lstStyle/>
        <a:p>
          <a:endParaRPr lang="en-US"/>
        </a:p>
      </dgm:t>
    </dgm:pt>
    <dgm:pt modelId="{9B558E2C-86D9-4823-8F43-9EFD85E5FAA5}" type="sibTrans" cxnId="{11250D61-1606-4790-80FA-2F9F267623B1}">
      <dgm:prSet/>
      <dgm:spPr/>
      <dgm:t>
        <a:bodyPr/>
        <a:lstStyle/>
        <a:p>
          <a:endParaRPr lang="en-US"/>
        </a:p>
      </dgm:t>
    </dgm:pt>
    <dgm:pt modelId="{984B9C5E-05C1-42D1-83A4-9D875B2DADFB}">
      <dgm:prSet phldrT="[Text]"/>
      <dgm:spPr/>
      <dgm:t>
        <a:bodyPr/>
        <a:lstStyle/>
        <a:p>
          <a:r>
            <a:rPr lang="en-GB" dirty="0"/>
            <a:t>Decompose functions into MIGs (Shannon/Boole decomposition)</a:t>
          </a:r>
          <a:endParaRPr lang="en-US" dirty="0"/>
        </a:p>
      </dgm:t>
    </dgm:pt>
    <dgm:pt modelId="{F9743122-AD7A-484D-A2E1-95B4672B31AE}" type="parTrans" cxnId="{B3A98233-9AA4-4CF6-A45C-46685059803B}">
      <dgm:prSet/>
      <dgm:spPr/>
      <dgm:t>
        <a:bodyPr/>
        <a:lstStyle/>
        <a:p>
          <a:endParaRPr lang="en-US"/>
        </a:p>
      </dgm:t>
    </dgm:pt>
    <dgm:pt modelId="{B3925549-69A5-4E88-A5B1-D97126AA56BB}" type="sibTrans" cxnId="{B3A98233-9AA4-4CF6-A45C-46685059803B}">
      <dgm:prSet/>
      <dgm:spPr/>
      <dgm:t>
        <a:bodyPr/>
        <a:lstStyle/>
        <a:p>
          <a:endParaRPr lang="en-US"/>
        </a:p>
      </dgm:t>
    </dgm:pt>
    <dgm:pt modelId="{8E7E959B-9467-4233-87A3-735571E1665C}">
      <dgm:prSet phldrT="[Text]"/>
      <dgm:spPr/>
      <dgm:t>
        <a:bodyPr/>
        <a:lstStyle/>
        <a:p>
          <a:r>
            <a:rPr lang="en-GB" dirty="0"/>
            <a:t>These MIGs represent initial game states</a:t>
          </a:r>
          <a:endParaRPr lang="en-US" dirty="0"/>
        </a:p>
      </dgm:t>
    </dgm:pt>
    <dgm:pt modelId="{0A488284-1E8D-4381-8AB3-78CDD6B4C68E}" type="parTrans" cxnId="{4BD93376-1FB8-4A7D-8A79-515BD2E02562}">
      <dgm:prSet/>
      <dgm:spPr/>
      <dgm:t>
        <a:bodyPr/>
        <a:lstStyle/>
        <a:p>
          <a:endParaRPr lang="en-US"/>
        </a:p>
      </dgm:t>
    </dgm:pt>
    <dgm:pt modelId="{7E6F2D2D-88FE-423A-B3BE-E24D60CEC6A5}" type="sibTrans" cxnId="{4BD93376-1FB8-4A7D-8A79-515BD2E02562}">
      <dgm:prSet/>
      <dgm:spPr/>
      <dgm:t>
        <a:bodyPr/>
        <a:lstStyle/>
        <a:p>
          <a:endParaRPr lang="en-US"/>
        </a:p>
      </dgm:t>
    </dgm:pt>
    <dgm:pt modelId="{20400890-FE45-49B2-8492-CDD69CD7F1FD}">
      <dgm:prSet phldrT="[Text]"/>
      <dgm:spPr/>
      <dgm:t>
        <a:bodyPr/>
        <a:lstStyle/>
        <a:p>
          <a:r>
            <a:rPr lang="en-GB" b="1" dirty="0"/>
            <a:t>We learn to find size-optimum MIGs for all 3-input functions</a:t>
          </a:r>
          <a:endParaRPr lang="en-US" b="1" dirty="0"/>
        </a:p>
      </dgm:t>
    </dgm:pt>
    <dgm:pt modelId="{0117B79E-F316-401B-B171-81B4232DFCC1}" type="parTrans" cxnId="{08912373-9820-4E20-BD1D-381214FE3487}">
      <dgm:prSet/>
      <dgm:spPr/>
      <dgm:t>
        <a:bodyPr/>
        <a:lstStyle/>
        <a:p>
          <a:endParaRPr lang="en-US"/>
        </a:p>
      </dgm:t>
    </dgm:pt>
    <dgm:pt modelId="{F07438F9-7971-41AC-8949-02A6CEA21FA0}" type="sibTrans" cxnId="{08912373-9820-4E20-BD1D-381214FE3487}">
      <dgm:prSet/>
      <dgm:spPr/>
      <dgm:t>
        <a:bodyPr/>
        <a:lstStyle/>
        <a:p>
          <a:endParaRPr lang="en-US"/>
        </a:p>
      </dgm:t>
    </dgm:pt>
    <dgm:pt modelId="{37C8D553-A212-4981-A338-E86298DAAFDE}">
      <dgm:prSet phldrT="[Text]"/>
      <dgm:spPr/>
      <dgm:t>
        <a:bodyPr/>
        <a:lstStyle/>
        <a:p>
          <a:r>
            <a:rPr lang="en-US" dirty="0"/>
            <a:t>Experiment</a:t>
          </a:r>
        </a:p>
      </dgm:t>
    </dgm:pt>
    <dgm:pt modelId="{22A81BDE-D465-4A67-A80F-CF22853B05FD}" type="parTrans" cxnId="{67125272-04BE-4DF2-8284-FECD492F6183}">
      <dgm:prSet/>
      <dgm:spPr/>
      <dgm:t>
        <a:bodyPr/>
        <a:lstStyle/>
        <a:p>
          <a:endParaRPr lang="en-US"/>
        </a:p>
      </dgm:t>
    </dgm:pt>
    <dgm:pt modelId="{8F07C665-01D6-48DC-9656-E56B86A867B2}" type="sibTrans" cxnId="{67125272-04BE-4DF2-8284-FECD492F6183}">
      <dgm:prSet/>
      <dgm:spPr/>
      <dgm:t>
        <a:bodyPr/>
        <a:lstStyle/>
        <a:p>
          <a:endParaRPr lang="en-US"/>
        </a:p>
      </dgm:t>
    </dgm:pt>
    <dgm:pt modelId="{AD6E3FEC-2D79-47F1-87C8-01FB866AA7F4}">
      <dgm:prSet phldrT="[Text]"/>
      <dgm:spPr/>
      <dgm:t>
        <a:bodyPr/>
        <a:lstStyle/>
        <a:p>
          <a:r>
            <a:rPr lang="en-US" dirty="0"/>
            <a:t>We have a ground truth: optimum MIGs found using </a:t>
          </a:r>
          <a:r>
            <a:rPr lang="en-US" dirty="0" err="1"/>
            <a:t>Cirkit</a:t>
          </a:r>
          <a:endParaRPr lang="en-US" dirty="0"/>
        </a:p>
      </dgm:t>
    </dgm:pt>
    <dgm:pt modelId="{932DF766-4604-42D3-BF81-168C9607CA81}" type="parTrans" cxnId="{3242A2CA-F46C-4835-B2D0-522FBFC28D36}">
      <dgm:prSet/>
      <dgm:spPr/>
      <dgm:t>
        <a:bodyPr/>
        <a:lstStyle/>
        <a:p>
          <a:endParaRPr lang="en-US"/>
        </a:p>
      </dgm:t>
    </dgm:pt>
    <dgm:pt modelId="{D668D4FB-F94C-49FB-8983-5A8AA5EDA551}" type="sibTrans" cxnId="{3242A2CA-F46C-4835-B2D0-522FBFC28D36}">
      <dgm:prSet/>
      <dgm:spPr/>
      <dgm:t>
        <a:bodyPr/>
        <a:lstStyle/>
        <a:p>
          <a:endParaRPr lang="en-US"/>
        </a:p>
      </dgm:t>
    </dgm:pt>
    <dgm:pt modelId="{0F54EA55-D501-4798-881A-0EBCCF48788D}">
      <dgm:prSet phldrT="[Text]"/>
      <dgm:spPr/>
      <dgm:t>
        <a:bodyPr/>
        <a:lstStyle/>
        <a:p>
          <a:r>
            <a:rPr lang="en-US" dirty="0"/>
            <a:t>Can our agent find the optimum?</a:t>
          </a:r>
        </a:p>
      </dgm:t>
    </dgm:pt>
    <dgm:pt modelId="{1D54CA4A-E9A3-4289-A054-88598517F609}" type="parTrans" cxnId="{C962463D-5B32-4AEE-A0EA-A8DE07A3A028}">
      <dgm:prSet/>
      <dgm:spPr/>
      <dgm:t>
        <a:bodyPr/>
        <a:lstStyle/>
        <a:p>
          <a:endParaRPr lang="en-US"/>
        </a:p>
      </dgm:t>
    </dgm:pt>
    <dgm:pt modelId="{73BC0954-DF67-411D-9292-2D8FD037643B}" type="sibTrans" cxnId="{C962463D-5B32-4AEE-A0EA-A8DE07A3A028}">
      <dgm:prSet/>
      <dgm:spPr/>
      <dgm:t>
        <a:bodyPr/>
        <a:lstStyle/>
        <a:p>
          <a:endParaRPr lang="en-US"/>
        </a:p>
      </dgm:t>
    </dgm:pt>
    <dgm:pt modelId="{183DD7A2-FFB8-4EC6-A62D-8B661A9F978C}">
      <dgm:prSet phldrT="[Text]"/>
      <dgm:spPr/>
      <dgm:t>
        <a:bodyPr/>
        <a:lstStyle/>
        <a:p>
          <a:r>
            <a:rPr lang="en-US" dirty="0"/>
            <a:t>Train on data set using rollouts with </a:t>
          </a:r>
          <a:r>
            <a:rPr lang="en-US" i="1" dirty="0"/>
            <a:t>n</a:t>
          </a:r>
          <a:r>
            <a:rPr lang="en-US" i="0" dirty="0"/>
            <a:t> = 5</a:t>
          </a:r>
          <a:endParaRPr lang="en-US" dirty="0"/>
        </a:p>
      </dgm:t>
    </dgm:pt>
    <dgm:pt modelId="{2358571A-8102-4C23-B633-8DCE4D1B91CA}" type="parTrans" cxnId="{4FB3DE32-5CAC-4576-8F80-CA90AF7D0AC6}">
      <dgm:prSet/>
      <dgm:spPr/>
      <dgm:t>
        <a:bodyPr/>
        <a:lstStyle/>
        <a:p>
          <a:endParaRPr lang="en-US"/>
        </a:p>
      </dgm:t>
    </dgm:pt>
    <dgm:pt modelId="{F1AA075F-5B13-4171-8417-DE8D7AFD459A}" type="sibTrans" cxnId="{4FB3DE32-5CAC-4576-8F80-CA90AF7D0AC6}">
      <dgm:prSet/>
      <dgm:spPr/>
      <dgm:t>
        <a:bodyPr/>
        <a:lstStyle/>
        <a:p>
          <a:endParaRPr lang="en-US"/>
        </a:p>
      </dgm:t>
    </dgm:pt>
    <dgm:pt modelId="{F2FEBF96-4781-4D1C-BF45-CC850968311D}">
      <dgm:prSet phldrT="[Text]"/>
      <dgm:spPr/>
      <dgm:t>
        <a:bodyPr/>
        <a:lstStyle/>
        <a:p>
          <a:r>
            <a:rPr lang="en-US" dirty="0"/>
            <a:t>Using less than 20 steps of inference</a:t>
          </a:r>
        </a:p>
      </dgm:t>
    </dgm:pt>
    <dgm:pt modelId="{BD3807E3-8060-4AAB-98FD-14EBBE9A2D99}" type="parTrans" cxnId="{E52EE677-7591-4A41-AFCB-2D91263A1E5D}">
      <dgm:prSet/>
      <dgm:spPr/>
      <dgm:t>
        <a:bodyPr/>
        <a:lstStyle/>
        <a:p>
          <a:endParaRPr lang="en-US"/>
        </a:p>
      </dgm:t>
    </dgm:pt>
    <dgm:pt modelId="{874FE5F3-1890-4F6E-98EA-5F7190E78DB9}" type="sibTrans" cxnId="{E52EE677-7591-4A41-AFCB-2D91263A1E5D}">
      <dgm:prSet/>
      <dgm:spPr/>
      <dgm:t>
        <a:bodyPr/>
        <a:lstStyle/>
        <a:p>
          <a:endParaRPr lang="en-US"/>
        </a:p>
      </dgm:t>
    </dgm:pt>
    <dgm:pt modelId="{32501539-ED23-4B4F-BE95-8C08EE72777E}">
      <dgm:prSet phldrT="[Text]"/>
      <dgm:spPr/>
      <dgm:t>
        <a:bodyPr/>
        <a:lstStyle/>
        <a:p>
          <a:r>
            <a:rPr lang="en-US" b="1" dirty="0"/>
            <a:t>Average runtime</a:t>
          </a:r>
          <a:r>
            <a:rPr lang="en-US" b="0" dirty="0"/>
            <a:t>: 2ms per MIG (averaging over parallel batch)</a:t>
          </a:r>
          <a:endParaRPr lang="en-US" b="1" dirty="0"/>
        </a:p>
      </dgm:t>
    </dgm:pt>
    <dgm:pt modelId="{A4E0EF6C-3CF2-4E30-9FD4-26DE849E321B}" type="parTrans" cxnId="{FA8A564D-C7BE-4D8C-9E87-AFDB3264C81E}">
      <dgm:prSet/>
      <dgm:spPr/>
      <dgm:t>
        <a:bodyPr/>
        <a:lstStyle/>
        <a:p>
          <a:endParaRPr lang="en-US"/>
        </a:p>
      </dgm:t>
    </dgm:pt>
    <dgm:pt modelId="{5C8FDA52-EF6C-40EA-9511-30B4026A9E81}" type="sibTrans" cxnId="{FA8A564D-C7BE-4D8C-9E87-AFDB3264C81E}">
      <dgm:prSet/>
      <dgm:spPr/>
      <dgm:t>
        <a:bodyPr/>
        <a:lstStyle/>
        <a:p>
          <a:endParaRPr lang="en-US"/>
        </a:p>
      </dgm:t>
    </dgm:pt>
    <dgm:pt modelId="{ED11F06F-E848-4801-A570-7058E73F04B6}" type="pres">
      <dgm:prSet presAssocID="{9EDD4E58-267E-45D9-BDC0-9570424B7BA1}" presName="linear" presStyleCnt="0">
        <dgm:presLayoutVars>
          <dgm:animLvl val="lvl"/>
          <dgm:resizeHandles val="exact"/>
        </dgm:presLayoutVars>
      </dgm:prSet>
      <dgm:spPr/>
    </dgm:pt>
    <dgm:pt modelId="{A1BD624B-99E5-4260-BA47-A9CC3C563722}" type="pres">
      <dgm:prSet presAssocID="{B8175CC7-A165-400E-A55E-17E5487F9D0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9506952-01EE-47CD-9528-761F42467310}" type="pres">
      <dgm:prSet presAssocID="{B8175CC7-A165-400E-A55E-17E5487F9D0B}" presName="childText" presStyleLbl="revTx" presStyleIdx="0" presStyleCnt="3">
        <dgm:presLayoutVars>
          <dgm:bulletEnabled val="1"/>
        </dgm:presLayoutVars>
      </dgm:prSet>
      <dgm:spPr/>
    </dgm:pt>
    <dgm:pt modelId="{29C0E3A4-EE30-4A16-81A6-B3382842A9FA}" type="pres">
      <dgm:prSet presAssocID="{37C8D553-A212-4981-A338-E86298DAAFD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2DEBFB9-ABB5-4D2D-8EA8-9C3C9D986ED3}" type="pres">
      <dgm:prSet presAssocID="{37C8D553-A212-4981-A338-E86298DAAFDE}" presName="childText" presStyleLbl="revTx" presStyleIdx="1" presStyleCnt="3">
        <dgm:presLayoutVars>
          <dgm:bulletEnabled val="1"/>
        </dgm:presLayoutVars>
      </dgm:prSet>
      <dgm:spPr/>
    </dgm:pt>
    <dgm:pt modelId="{C067F54C-C0F1-4218-9A3A-0633540E3FEE}" type="pres">
      <dgm:prSet presAssocID="{1C5B8795-40F8-4D9D-8DE9-01F7C595BE5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A93AF56-95B2-46D3-86C6-F82B4E355973}" type="pres">
      <dgm:prSet presAssocID="{1C5B8795-40F8-4D9D-8DE9-01F7C595BE5C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E6A3AA04-B463-4B5A-9504-E4AC1D7D6AB2}" srcId="{B8175CC7-A165-400E-A55E-17E5487F9D0B}" destId="{0FBCA27A-E31C-421D-86FA-0876CEE744D0}" srcOrd="0" destOrd="0" parTransId="{C8A6C0D5-C245-446D-A3B7-C8B870701F2E}" sibTransId="{6172036E-4175-4543-A6AD-27CAEDAE44B4}"/>
    <dgm:cxn modelId="{9F7D7605-F473-4146-978B-B805988467E4}" srcId="{9EDD4E58-267E-45D9-BDC0-9570424B7BA1}" destId="{B8175CC7-A165-400E-A55E-17E5487F9D0B}" srcOrd="0" destOrd="0" parTransId="{0CA319CE-D8A1-412C-A4BF-BBF768A32EAD}" sibTransId="{C47651ED-240C-4D37-BC84-A018DBCB674A}"/>
    <dgm:cxn modelId="{F524D81C-0E81-43E6-8C89-22787C53C619}" type="presOf" srcId="{984B9C5E-05C1-42D1-83A4-9D875B2DADFB}" destId="{42DEBFB9-ABB5-4D2D-8EA8-9C3C9D986ED3}" srcOrd="0" destOrd="0" presId="urn:microsoft.com/office/officeart/2005/8/layout/vList2"/>
    <dgm:cxn modelId="{4FB3DE32-5CAC-4576-8F80-CA90AF7D0AC6}" srcId="{37C8D553-A212-4981-A338-E86298DAAFDE}" destId="{183DD7A2-FFB8-4EC6-A62D-8B661A9F978C}" srcOrd="2" destOrd="0" parTransId="{2358571A-8102-4C23-B633-8DCE4D1B91CA}" sibTransId="{F1AA075F-5B13-4171-8417-DE8D7AFD459A}"/>
    <dgm:cxn modelId="{B3A98233-9AA4-4CF6-A45C-46685059803B}" srcId="{37C8D553-A212-4981-A338-E86298DAAFDE}" destId="{984B9C5E-05C1-42D1-83A4-9D875B2DADFB}" srcOrd="0" destOrd="0" parTransId="{F9743122-AD7A-484D-A2E1-95B4672B31AE}" sibTransId="{B3925549-69A5-4E88-A5B1-D97126AA56BB}"/>
    <dgm:cxn modelId="{DF9CD63C-2FFC-43AA-8FB1-D498D719969F}" type="presOf" srcId="{32501539-ED23-4B4F-BE95-8C08EE72777E}" destId="{7A93AF56-95B2-46D3-86C6-F82B4E355973}" srcOrd="0" destOrd="3" presId="urn:microsoft.com/office/officeart/2005/8/layout/vList2"/>
    <dgm:cxn modelId="{C962463D-5B32-4AEE-A0EA-A8DE07A3A028}" srcId="{B8175CC7-A165-400E-A55E-17E5487F9D0B}" destId="{0F54EA55-D501-4798-881A-0EBCCF48788D}" srcOrd="2" destOrd="0" parTransId="{1D54CA4A-E9A3-4289-A054-88598517F609}" sibTransId="{73BC0954-DF67-411D-9292-2D8FD037643B}"/>
    <dgm:cxn modelId="{FA6A6C5D-6E6E-4DD0-89CA-91C4D620CF25}" type="presOf" srcId="{58357A21-5E3C-4027-85F0-9A9A3CD1260B}" destId="{7A93AF56-95B2-46D3-86C6-F82B4E355973}" srcOrd="0" destOrd="0" presId="urn:microsoft.com/office/officeart/2005/8/layout/vList2"/>
    <dgm:cxn modelId="{11250D61-1606-4790-80FA-2F9F267623B1}" srcId="{1C5B8795-40F8-4D9D-8DE9-01F7C595BE5C}" destId="{58357A21-5E3C-4027-85F0-9A9A3CD1260B}" srcOrd="0" destOrd="0" parTransId="{09694BA9-EA79-4C42-AC70-F7033195E813}" sibTransId="{9B558E2C-86D9-4823-8F43-9EFD85E5FAA5}"/>
    <dgm:cxn modelId="{0AE90065-6887-4101-989B-1B3A1E7BB0DB}" type="presOf" srcId="{1C5B8795-40F8-4D9D-8DE9-01F7C595BE5C}" destId="{C067F54C-C0F1-4218-9A3A-0633540E3FEE}" srcOrd="0" destOrd="0" presId="urn:microsoft.com/office/officeart/2005/8/layout/vList2"/>
    <dgm:cxn modelId="{1D15C346-55AA-4E73-AD78-F2C32E204306}" type="presOf" srcId="{AD6E3FEC-2D79-47F1-87C8-01FB866AA7F4}" destId="{F9506952-01EE-47CD-9528-761F42467310}" srcOrd="0" destOrd="1" presId="urn:microsoft.com/office/officeart/2005/8/layout/vList2"/>
    <dgm:cxn modelId="{739FD366-974B-402B-9216-9297D620D15C}" type="presOf" srcId="{F2FEBF96-4781-4D1C-BF45-CC850968311D}" destId="{7A93AF56-95B2-46D3-86C6-F82B4E355973}" srcOrd="0" destOrd="2" presId="urn:microsoft.com/office/officeart/2005/8/layout/vList2"/>
    <dgm:cxn modelId="{43D57768-5BB3-4FF5-A91A-ED70AA37A60B}" type="presOf" srcId="{0F54EA55-D501-4798-881A-0EBCCF48788D}" destId="{F9506952-01EE-47CD-9528-761F42467310}" srcOrd="0" destOrd="2" presId="urn:microsoft.com/office/officeart/2005/8/layout/vList2"/>
    <dgm:cxn modelId="{FA8A564D-C7BE-4D8C-9E87-AFDB3264C81E}" srcId="{1C5B8795-40F8-4D9D-8DE9-01F7C595BE5C}" destId="{32501539-ED23-4B4F-BE95-8C08EE72777E}" srcOrd="2" destOrd="0" parTransId="{A4E0EF6C-3CF2-4E30-9FD4-26DE849E321B}" sibTransId="{5C8FDA52-EF6C-40EA-9511-30B4026A9E81}"/>
    <dgm:cxn modelId="{99B96752-0838-4F9A-9EF1-43447184A40A}" type="presOf" srcId="{183DD7A2-FFB8-4EC6-A62D-8B661A9F978C}" destId="{42DEBFB9-ABB5-4D2D-8EA8-9C3C9D986ED3}" srcOrd="0" destOrd="2" presId="urn:microsoft.com/office/officeart/2005/8/layout/vList2"/>
    <dgm:cxn modelId="{67125272-04BE-4DF2-8284-FECD492F6183}" srcId="{9EDD4E58-267E-45D9-BDC0-9570424B7BA1}" destId="{37C8D553-A212-4981-A338-E86298DAAFDE}" srcOrd="1" destOrd="0" parTransId="{22A81BDE-D465-4A67-A80F-CF22853B05FD}" sibTransId="{8F07C665-01D6-48DC-9656-E56B86A867B2}"/>
    <dgm:cxn modelId="{08912373-9820-4E20-BD1D-381214FE3487}" srcId="{1C5B8795-40F8-4D9D-8DE9-01F7C595BE5C}" destId="{20400890-FE45-49B2-8492-CDD69CD7F1FD}" srcOrd="1" destOrd="0" parTransId="{0117B79E-F316-401B-B171-81B4232DFCC1}" sibTransId="{F07438F9-7971-41AC-8949-02A6CEA21FA0}"/>
    <dgm:cxn modelId="{4BD93376-1FB8-4A7D-8A79-515BD2E02562}" srcId="{37C8D553-A212-4981-A338-E86298DAAFDE}" destId="{8E7E959B-9467-4233-87A3-735571E1665C}" srcOrd="1" destOrd="0" parTransId="{0A488284-1E8D-4381-8AB3-78CDD6B4C68E}" sibTransId="{7E6F2D2D-88FE-423A-B3BE-E24D60CEC6A5}"/>
    <dgm:cxn modelId="{E52EE677-7591-4A41-AFCB-2D91263A1E5D}" srcId="{20400890-FE45-49B2-8492-CDD69CD7F1FD}" destId="{F2FEBF96-4781-4D1C-BF45-CC850968311D}" srcOrd="0" destOrd="0" parTransId="{BD3807E3-8060-4AAB-98FD-14EBBE9A2D99}" sibTransId="{874FE5F3-1890-4F6E-98EA-5F7190E78DB9}"/>
    <dgm:cxn modelId="{47C93E78-6356-4CAC-8836-B032553A5998}" type="presOf" srcId="{37C8D553-A212-4981-A338-E86298DAAFDE}" destId="{29C0E3A4-EE30-4A16-81A6-B3382842A9FA}" srcOrd="0" destOrd="0" presId="urn:microsoft.com/office/officeart/2005/8/layout/vList2"/>
    <dgm:cxn modelId="{49212A80-B8A0-4A6D-8C3B-1BB6EAB52799}" type="presOf" srcId="{20400890-FE45-49B2-8492-CDD69CD7F1FD}" destId="{7A93AF56-95B2-46D3-86C6-F82B4E355973}" srcOrd="0" destOrd="1" presId="urn:microsoft.com/office/officeart/2005/8/layout/vList2"/>
    <dgm:cxn modelId="{DD383E98-F2D3-4A46-AE26-5DEF47AD5D34}" type="presOf" srcId="{B8175CC7-A165-400E-A55E-17E5487F9D0B}" destId="{A1BD624B-99E5-4260-BA47-A9CC3C563722}" srcOrd="0" destOrd="0" presId="urn:microsoft.com/office/officeart/2005/8/layout/vList2"/>
    <dgm:cxn modelId="{9CFD50B2-C14E-41EF-85C5-8C46C13BF93E}" type="presOf" srcId="{9EDD4E58-267E-45D9-BDC0-9570424B7BA1}" destId="{ED11F06F-E848-4801-A570-7058E73F04B6}" srcOrd="0" destOrd="0" presId="urn:microsoft.com/office/officeart/2005/8/layout/vList2"/>
    <dgm:cxn modelId="{D85A72BD-5D86-4935-B2A4-431225CE1DBF}" type="presOf" srcId="{8E7E959B-9467-4233-87A3-735571E1665C}" destId="{42DEBFB9-ABB5-4D2D-8EA8-9C3C9D986ED3}" srcOrd="0" destOrd="1" presId="urn:microsoft.com/office/officeart/2005/8/layout/vList2"/>
    <dgm:cxn modelId="{3242A2CA-F46C-4835-B2D0-522FBFC28D36}" srcId="{B8175CC7-A165-400E-A55E-17E5487F9D0B}" destId="{AD6E3FEC-2D79-47F1-87C8-01FB866AA7F4}" srcOrd="1" destOrd="0" parTransId="{932DF766-4604-42D3-BF81-168C9607CA81}" sibTransId="{D668D4FB-F94C-49FB-8983-5A8AA5EDA551}"/>
    <dgm:cxn modelId="{163C30D6-78AA-4548-A461-CC599C1D0D1B}" srcId="{9EDD4E58-267E-45D9-BDC0-9570424B7BA1}" destId="{1C5B8795-40F8-4D9D-8DE9-01F7C595BE5C}" srcOrd="2" destOrd="0" parTransId="{EDC8F844-90EA-4316-8743-C8EB0C6D166B}" sibTransId="{C8DF3235-7131-42C2-B092-6BA336C64194}"/>
    <dgm:cxn modelId="{4EF1DDE8-02C2-4A85-9D61-601BF89F0078}" type="presOf" srcId="{0FBCA27A-E31C-421D-86FA-0876CEE744D0}" destId="{F9506952-01EE-47CD-9528-761F42467310}" srcOrd="0" destOrd="0" presId="urn:microsoft.com/office/officeart/2005/8/layout/vList2"/>
    <dgm:cxn modelId="{ADB65340-E2D6-4FF2-A021-86CD5DE55203}" type="presParOf" srcId="{ED11F06F-E848-4801-A570-7058E73F04B6}" destId="{A1BD624B-99E5-4260-BA47-A9CC3C563722}" srcOrd="0" destOrd="0" presId="urn:microsoft.com/office/officeart/2005/8/layout/vList2"/>
    <dgm:cxn modelId="{80577F32-A593-4258-AA35-26AD6E1DC78B}" type="presParOf" srcId="{ED11F06F-E848-4801-A570-7058E73F04B6}" destId="{F9506952-01EE-47CD-9528-761F42467310}" srcOrd="1" destOrd="0" presId="urn:microsoft.com/office/officeart/2005/8/layout/vList2"/>
    <dgm:cxn modelId="{B32ED6E5-254A-4DCD-8BF1-1A570C0856C6}" type="presParOf" srcId="{ED11F06F-E848-4801-A570-7058E73F04B6}" destId="{29C0E3A4-EE30-4A16-81A6-B3382842A9FA}" srcOrd="2" destOrd="0" presId="urn:microsoft.com/office/officeart/2005/8/layout/vList2"/>
    <dgm:cxn modelId="{46812664-AC8E-4BFE-AA7B-238EEE3BF7EF}" type="presParOf" srcId="{ED11F06F-E848-4801-A570-7058E73F04B6}" destId="{42DEBFB9-ABB5-4D2D-8EA8-9C3C9D986ED3}" srcOrd="3" destOrd="0" presId="urn:microsoft.com/office/officeart/2005/8/layout/vList2"/>
    <dgm:cxn modelId="{6B46E0DF-8D09-4BF8-AF7E-C83729EE6B0A}" type="presParOf" srcId="{ED11F06F-E848-4801-A570-7058E73F04B6}" destId="{C067F54C-C0F1-4218-9A3A-0633540E3FEE}" srcOrd="4" destOrd="0" presId="urn:microsoft.com/office/officeart/2005/8/layout/vList2"/>
    <dgm:cxn modelId="{31C95983-36C1-4EBA-B61D-6E6B6E1D6770}" type="presParOf" srcId="{ED11F06F-E848-4801-A570-7058E73F04B6}" destId="{7A93AF56-95B2-46D3-86C6-F82B4E35597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A0DC083-1E40-4785-8C5E-3B4D778955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3FBF29-1C22-49A3-A8A4-D0A33E97E34E}">
      <dgm:prSet phldrT="[Text]"/>
      <dgm:spPr/>
      <dgm:t>
        <a:bodyPr/>
        <a:lstStyle/>
        <a:p>
          <a:r>
            <a:rPr lang="en-GB" dirty="0"/>
            <a:t>Scaling</a:t>
          </a:r>
          <a:endParaRPr lang="en-US" dirty="0"/>
        </a:p>
      </dgm:t>
    </dgm:pt>
    <dgm:pt modelId="{4005EEA3-6F24-451A-AA40-0809DC398F6E}" type="parTrans" cxnId="{F8535061-6203-4B95-ADB7-09F5A300C2DB}">
      <dgm:prSet/>
      <dgm:spPr/>
      <dgm:t>
        <a:bodyPr/>
        <a:lstStyle/>
        <a:p>
          <a:endParaRPr lang="en-US"/>
        </a:p>
      </dgm:t>
    </dgm:pt>
    <dgm:pt modelId="{64E91E12-BC0F-4C42-AD5B-798269074233}" type="sibTrans" cxnId="{F8535061-6203-4B95-ADB7-09F5A300C2DB}">
      <dgm:prSet/>
      <dgm:spPr/>
      <dgm:t>
        <a:bodyPr/>
        <a:lstStyle/>
        <a:p>
          <a:endParaRPr lang="en-US"/>
        </a:p>
      </dgm:t>
    </dgm:pt>
    <dgm:pt modelId="{63543A37-FFD7-4505-AA3F-406DB7807D6F}">
      <dgm:prSet phldrT="[Text]"/>
      <dgm:spPr/>
      <dgm:t>
        <a:bodyPr/>
        <a:lstStyle/>
        <a:p>
          <a:r>
            <a:rPr lang="en-GB" dirty="0"/>
            <a:t>3-input functions are perhaps not so interesting</a:t>
          </a:r>
          <a:endParaRPr lang="en-US" dirty="0"/>
        </a:p>
      </dgm:t>
    </dgm:pt>
    <dgm:pt modelId="{1B6A0F0B-748C-44BD-A304-9EF0DEB3B23A}" type="parTrans" cxnId="{F3AD01A9-C467-4822-B813-A89CADCF6EA0}">
      <dgm:prSet/>
      <dgm:spPr/>
      <dgm:t>
        <a:bodyPr/>
        <a:lstStyle/>
        <a:p>
          <a:endParaRPr lang="en-US"/>
        </a:p>
      </dgm:t>
    </dgm:pt>
    <dgm:pt modelId="{B1F14397-FBF2-446F-BFB3-52BB575E8E93}" type="sibTrans" cxnId="{F3AD01A9-C467-4822-B813-A89CADCF6EA0}">
      <dgm:prSet/>
      <dgm:spPr/>
      <dgm:t>
        <a:bodyPr/>
        <a:lstStyle/>
        <a:p>
          <a:endParaRPr lang="en-US"/>
        </a:p>
      </dgm:t>
    </dgm:pt>
    <dgm:pt modelId="{33841A4E-E94D-4E66-9264-AB5D28DF5E0F}">
      <dgm:prSet phldrT="[Text]"/>
      <dgm:spPr/>
      <dgm:t>
        <a:bodyPr/>
        <a:lstStyle/>
        <a:p>
          <a:r>
            <a:rPr lang="en-GB" dirty="0"/>
            <a:t>Generalizing</a:t>
          </a:r>
          <a:endParaRPr lang="en-US" dirty="0"/>
        </a:p>
      </dgm:t>
    </dgm:pt>
    <dgm:pt modelId="{63C66553-027F-4D6F-B131-DF06CB113F6B}" type="parTrans" cxnId="{7539EA36-77E3-4C2C-902D-2941EA98A56D}">
      <dgm:prSet/>
      <dgm:spPr/>
      <dgm:t>
        <a:bodyPr/>
        <a:lstStyle/>
        <a:p>
          <a:endParaRPr lang="en-US"/>
        </a:p>
      </dgm:t>
    </dgm:pt>
    <dgm:pt modelId="{6E4740FA-2BB6-4D9D-9E61-C3E55ACBDF5B}" type="sibTrans" cxnId="{7539EA36-77E3-4C2C-902D-2941EA98A56D}">
      <dgm:prSet/>
      <dgm:spPr/>
      <dgm:t>
        <a:bodyPr/>
        <a:lstStyle/>
        <a:p>
          <a:endParaRPr lang="en-US"/>
        </a:p>
      </dgm:t>
    </dgm:pt>
    <dgm:pt modelId="{5E02DD84-907A-46C9-96DC-2FDE06CC151F}">
      <dgm:prSet phldrT="[Text]"/>
      <dgm:spPr/>
      <dgm:t>
        <a:bodyPr/>
        <a:lstStyle/>
        <a:p>
          <a:r>
            <a:rPr lang="en-GB" dirty="0"/>
            <a:t>Training takes time</a:t>
          </a:r>
          <a:endParaRPr lang="en-US" dirty="0"/>
        </a:p>
      </dgm:t>
    </dgm:pt>
    <dgm:pt modelId="{703ECBDC-6DDB-4F10-8A8D-BE0E3C612BD9}" type="parTrans" cxnId="{C02BAD1B-94FF-49CD-836C-F0F156B11F9E}">
      <dgm:prSet/>
      <dgm:spPr/>
      <dgm:t>
        <a:bodyPr/>
        <a:lstStyle/>
        <a:p>
          <a:endParaRPr lang="en-US"/>
        </a:p>
      </dgm:t>
    </dgm:pt>
    <dgm:pt modelId="{226D73EE-462B-4DDB-BE1B-7508A330F446}" type="sibTrans" cxnId="{C02BAD1B-94FF-49CD-836C-F0F156B11F9E}">
      <dgm:prSet/>
      <dgm:spPr/>
      <dgm:t>
        <a:bodyPr/>
        <a:lstStyle/>
        <a:p>
          <a:endParaRPr lang="en-US"/>
        </a:p>
      </dgm:t>
    </dgm:pt>
    <dgm:pt modelId="{F0A8F2D3-34F2-4802-BFB0-170F6CFD29FC}">
      <dgm:prSet phldrT="[Text]"/>
      <dgm:spPr/>
      <dgm:t>
        <a:bodyPr/>
        <a:lstStyle/>
        <a:p>
          <a:r>
            <a:rPr lang="en-GB" dirty="0"/>
            <a:t>Can we train and infer on larger networks?</a:t>
          </a:r>
          <a:endParaRPr lang="en-US" dirty="0"/>
        </a:p>
      </dgm:t>
    </dgm:pt>
    <dgm:pt modelId="{846BB8ED-47E7-493C-A6B8-11BF2CAE10B1}" type="parTrans" cxnId="{AB994402-2A1C-440A-ADE6-100B7AF6A1BD}">
      <dgm:prSet/>
      <dgm:spPr/>
      <dgm:t>
        <a:bodyPr/>
        <a:lstStyle/>
        <a:p>
          <a:endParaRPr lang="en-US"/>
        </a:p>
      </dgm:t>
    </dgm:pt>
    <dgm:pt modelId="{3178C9A5-975F-45A7-B0EC-AA032FE67E34}" type="sibTrans" cxnId="{AB994402-2A1C-440A-ADE6-100B7AF6A1BD}">
      <dgm:prSet/>
      <dgm:spPr/>
      <dgm:t>
        <a:bodyPr/>
        <a:lstStyle/>
        <a:p>
          <a:endParaRPr lang="en-US"/>
        </a:p>
      </dgm:t>
    </dgm:pt>
    <dgm:pt modelId="{644A1086-B072-42C0-BB6D-65EFFA4AE5D2}">
      <dgm:prSet phldrT="[Text]"/>
      <dgm:spPr/>
      <dgm:t>
        <a:bodyPr/>
        <a:lstStyle/>
        <a:p>
          <a:r>
            <a:rPr lang="en-GB" dirty="0"/>
            <a:t>Training on small functions is faster than larger ones</a:t>
          </a:r>
          <a:endParaRPr lang="en-US" dirty="0"/>
        </a:p>
      </dgm:t>
    </dgm:pt>
    <dgm:pt modelId="{E83EE62D-12CD-4B27-9FAA-59BD98DA79F5}" type="parTrans" cxnId="{C7A24BEC-D7BA-4EAC-8D25-B70A2F209810}">
      <dgm:prSet/>
      <dgm:spPr/>
      <dgm:t>
        <a:bodyPr/>
        <a:lstStyle/>
        <a:p>
          <a:endParaRPr lang="en-US"/>
        </a:p>
      </dgm:t>
    </dgm:pt>
    <dgm:pt modelId="{6DF263C0-E13D-4565-AD87-657D6102E344}" type="sibTrans" cxnId="{C7A24BEC-D7BA-4EAC-8D25-B70A2F209810}">
      <dgm:prSet/>
      <dgm:spPr/>
      <dgm:t>
        <a:bodyPr/>
        <a:lstStyle/>
        <a:p>
          <a:endParaRPr lang="en-US"/>
        </a:p>
      </dgm:t>
    </dgm:pt>
    <dgm:pt modelId="{90C9E243-2B98-4A1A-8552-A94DBB8929D9}">
      <dgm:prSet phldrT="[Text]"/>
      <dgm:spPr/>
      <dgm:t>
        <a:bodyPr/>
        <a:lstStyle/>
        <a:p>
          <a:r>
            <a:rPr lang="en-GB" dirty="0"/>
            <a:t>Preferred scenario:</a:t>
          </a:r>
          <a:endParaRPr lang="en-US" dirty="0"/>
        </a:p>
      </dgm:t>
    </dgm:pt>
    <dgm:pt modelId="{E819E381-165A-4DF3-AC96-D43B67B8EAB6}" type="parTrans" cxnId="{282F46D4-3045-4787-9F76-3182B97BEAD7}">
      <dgm:prSet/>
      <dgm:spPr/>
      <dgm:t>
        <a:bodyPr/>
        <a:lstStyle/>
        <a:p>
          <a:endParaRPr lang="en-US"/>
        </a:p>
      </dgm:t>
    </dgm:pt>
    <dgm:pt modelId="{7610D598-C0A6-4533-8DA0-C86156B91B81}" type="sibTrans" cxnId="{282F46D4-3045-4787-9F76-3182B97BEAD7}">
      <dgm:prSet/>
      <dgm:spPr/>
      <dgm:t>
        <a:bodyPr/>
        <a:lstStyle/>
        <a:p>
          <a:endParaRPr lang="en-US"/>
        </a:p>
      </dgm:t>
    </dgm:pt>
    <dgm:pt modelId="{485EF96E-DECA-4C2E-B27C-0B6BCF15E2DB}">
      <dgm:prSet phldrT="[Text]"/>
      <dgm:spPr/>
      <dgm:t>
        <a:bodyPr/>
        <a:lstStyle/>
        <a:p>
          <a:r>
            <a:rPr lang="en-GB" dirty="0"/>
            <a:t>Train on </a:t>
          </a:r>
          <a:r>
            <a:rPr lang="en-GB" i="1" dirty="0"/>
            <a:t>n</a:t>
          </a:r>
          <a:r>
            <a:rPr lang="en-GB" i="0" dirty="0"/>
            <a:t>-input functions</a:t>
          </a:r>
          <a:endParaRPr lang="en-US" dirty="0"/>
        </a:p>
      </dgm:t>
    </dgm:pt>
    <dgm:pt modelId="{8FED848A-D732-47C2-AD43-B94EEF91A6B0}" type="parTrans" cxnId="{F71955FB-4F7F-4DFA-A084-52657E3746E5}">
      <dgm:prSet/>
      <dgm:spPr/>
      <dgm:t>
        <a:bodyPr/>
        <a:lstStyle/>
        <a:p>
          <a:endParaRPr lang="en-US"/>
        </a:p>
      </dgm:t>
    </dgm:pt>
    <dgm:pt modelId="{0D996EA5-7D58-4626-A438-D2DD1861E349}" type="sibTrans" cxnId="{F71955FB-4F7F-4DFA-A084-52657E3746E5}">
      <dgm:prSet/>
      <dgm:spPr/>
      <dgm:t>
        <a:bodyPr/>
        <a:lstStyle/>
        <a:p>
          <a:endParaRPr lang="en-US"/>
        </a:p>
      </dgm:t>
    </dgm:pt>
    <dgm:pt modelId="{FAA33B48-EBCB-4401-AE2C-1BE87C92CF0E}">
      <dgm:prSet phldrT="[Text]"/>
      <dgm:spPr/>
      <dgm:t>
        <a:bodyPr/>
        <a:lstStyle/>
        <a:p>
          <a:r>
            <a:rPr lang="en-GB" dirty="0"/>
            <a:t>Infer on </a:t>
          </a:r>
          <a:r>
            <a:rPr lang="en-GB" i="1" dirty="0"/>
            <a:t>m-input functions (</a:t>
          </a:r>
          <a:r>
            <a:rPr lang="en-GB" i="0" dirty="0"/>
            <a:t>m &gt; n)</a:t>
          </a:r>
          <a:endParaRPr lang="en-US" dirty="0"/>
        </a:p>
      </dgm:t>
    </dgm:pt>
    <dgm:pt modelId="{526FDC6F-A7F7-4F3C-A282-FA4235400BD8}" type="parTrans" cxnId="{04D3D726-4C53-454E-8C98-BE2A0DB9C2DE}">
      <dgm:prSet/>
      <dgm:spPr/>
      <dgm:t>
        <a:bodyPr/>
        <a:lstStyle/>
        <a:p>
          <a:endParaRPr lang="en-US"/>
        </a:p>
      </dgm:t>
    </dgm:pt>
    <dgm:pt modelId="{E61C0093-9342-4B77-85E5-660421931622}" type="sibTrans" cxnId="{04D3D726-4C53-454E-8C98-BE2A0DB9C2DE}">
      <dgm:prSet/>
      <dgm:spPr/>
      <dgm:t>
        <a:bodyPr/>
        <a:lstStyle/>
        <a:p>
          <a:endParaRPr lang="en-US"/>
        </a:p>
      </dgm:t>
    </dgm:pt>
    <dgm:pt modelId="{F7F1E5BA-A294-4ED0-867A-A361062712BA}" type="pres">
      <dgm:prSet presAssocID="{CA0DC083-1E40-4785-8C5E-3B4D778955FF}" presName="linear" presStyleCnt="0">
        <dgm:presLayoutVars>
          <dgm:animLvl val="lvl"/>
          <dgm:resizeHandles val="exact"/>
        </dgm:presLayoutVars>
      </dgm:prSet>
      <dgm:spPr/>
    </dgm:pt>
    <dgm:pt modelId="{9FCC0A76-62A6-4ED9-BA65-4902BE16947E}" type="pres">
      <dgm:prSet presAssocID="{643FBF29-1C22-49A3-A8A4-D0A33E97E34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539A51C-EDC8-4387-90C4-8DBC1463D871}" type="pres">
      <dgm:prSet presAssocID="{643FBF29-1C22-49A3-A8A4-D0A33E97E34E}" presName="childText" presStyleLbl="revTx" presStyleIdx="0" presStyleCnt="2">
        <dgm:presLayoutVars>
          <dgm:bulletEnabled val="1"/>
        </dgm:presLayoutVars>
      </dgm:prSet>
      <dgm:spPr/>
    </dgm:pt>
    <dgm:pt modelId="{C4CAF4BD-442A-4666-A876-D2AFFCD9AAB6}" type="pres">
      <dgm:prSet presAssocID="{33841A4E-E94D-4E66-9264-AB5D28DF5E0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E7AE2C4-BDE2-419E-8932-B8917AB8D496}" type="pres">
      <dgm:prSet presAssocID="{33841A4E-E94D-4E66-9264-AB5D28DF5E0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B994402-2A1C-440A-ADE6-100B7AF6A1BD}" srcId="{643FBF29-1C22-49A3-A8A4-D0A33E97E34E}" destId="{F0A8F2D3-34F2-4802-BFB0-170F6CFD29FC}" srcOrd="1" destOrd="0" parTransId="{846BB8ED-47E7-493C-A6B8-11BF2CAE10B1}" sibTransId="{3178C9A5-975F-45A7-B0EC-AA032FE67E34}"/>
    <dgm:cxn modelId="{7A6A3B13-1F62-4633-BB35-75B45DEC54BD}" type="presOf" srcId="{33841A4E-E94D-4E66-9264-AB5D28DF5E0F}" destId="{C4CAF4BD-442A-4666-A876-D2AFFCD9AAB6}" srcOrd="0" destOrd="0" presId="urn:microsoft.com/office/officeart/2005/8/layout/vList2"/>
    <dgm:cxn modelId="{C02BAD1B-94FF-49CD-836C-F0F156B11F9E}" srcId="{33841A4E-E94D-4E66-9264-AB5D28DF5E0F}" destId="{5E02DD84-907A-46C9-96DC-2FDE06CC151F}" srcOrd="0" destOrd="0" parTransId="{703ECBDC-6DDB-4F10-8A8D-BE0E3C612BD9}" sibTransId="{226D73EE-462B-4DDB-BE1B-7508A330F446}"/>
    <dgm:cxn modelId="{19EEFE1D-C01F-4F16-AB29-B07315EB4FEA}" type="presOf" srcId="{485EF96E-DECA-4C2E-B27C-0B6BCF15E2DB}" destId="{0E7AE2C4-BDE2-419E-8932-B8917AB8D496}" srcOrd="0" destOrd="3" presId="urn:microsoft.com/office/officeart/2005/8/layout/vList2"/>
    <dgm:cxn modelId="{04D3D726-4C53-454E-8C98-BE2A0DB9C2DE}" srcId="{90C9E243-2B98-4A1A-8552-A94DBB8929D9}" destId="{FAA33B48-EBCB-4401-AE2C-1BE87C92CF0E}" srcOrd="1" destOrd="0" parTransId="{526FDC6F-A7F7-4F3C-A282-FA4235400BD8}" sibTransId="{E61C0093-9342-4B77-85E5-660421931622}"/>
    <dgm:cxn modelId="{D274032A-390C-4C49-8B07-B55E6B069163}" type="presOf" srcId="{90C9E243-2B98-4A1A-8552-A94DBB8929D9}" destId="{0E7AE2C4-BDE2-419E-8932-B8917AB8D496}" srcOrd="0" destOrd="2" presId="urn:microsoft.com/office/officeart/2005/8/layout/vList2"/>
    <dgm:cxn modelId="{7539EA36-77E3-4C2C-902D-2941EA98A56D}" srcId="{CA0DC083-1E40-4785-8C5E-3B4D778955FF}" destId="{33841A4E-E94D-4E66-9264-AB5D28DF5E0F}" srcOrd="1" destOrd="0" parTransId="{63C66553-027F-4D6F-B131-DF06CB113F6B}" sibTransId="{6E4740FA-2BB6-4D9D-9E61-C3E55ACBDF5B}"/>
    <dgm:cxn modelId="{F8535061-6203-4B95-ADB7-09F5A300C2DB}" srcId="{CA0DC083-1E40-4785-8C5E-3B4D778955FF}" destId="{643FBF29-1C22-49A3-A8A4-D0A33E97E34E}" srcOrd="0" destOrd="0" parTransId="{4005EEA3-6F24-451A-AA40-0809DC398F6E}" sibTransId="{64E91E12-BC0F-4C42-AD5B-798269074233}"/>
    <dgm:cxn modelId="{41A69970-463D-4009-A48E-ABA8FE37F3C1}" type="presOf" srcId="{F0A8F2D3-34F2-4802-BFB0-170F6CFD29FC}" destId="{C539A51C-EDC8-4387-90C4-8DBC1463D871}" srcOrd="0" destOrd="1" presId="urn:microsoft.com/office/officeart/2005/8/layout/vList2"/>
    <dgm:cxn modelId="{B3B3D676-7B91-4F16-9216-E91BBF8BC550}" type="presOf" srcId="{5E02DD84-907A-46C9-96DC-2FDE06CC151F}" destId="{0E7AE2C4-BDE2-419E-8932-B8917AB8D496}" srcOrd="0" destOrd="0" presId="urn:microsoft.com/office/officeart/2005/8/layout/vList2"/>
    <dgm:cxn modelId="{6168707A-F3E7-4B5B-AB15-7D4D885AE58F}" type="presOf" srcId="{63543A37-FFD7-4505-AA3F-406DB7807D6F}" destId="{C539A51C-EDC8-4387-90C4-8DBC1463D871}" srcOrd="0" destOrd="0" presId="urn:microsoft.com/office/officeart/2005/8/layout/vList2"/>
    <dgm:cxn modelId="{8239D59B-CE24-4336-8474-49A45D281BCB}" type="presOf" srcId="{FAA33B48-EBCB-4401-AE2C-1BE87C92CF0E}" destId="{0E7AE2C4-BDE2-419E-8932-B8917AB8D496}" srcOrd="0" destOrd="4" presId="urn:microsoft.com/office/officeart/2005/8/layout/vList2"/>
    <dgm:cxn modelId="{F3AD01A9-C467-4822-B813-A89CADCF6EA0}" srcId="{643FBF29-1C22-49A3-A8A4-D0A33E97E34E}" destId="{63543A37-FFD7-4505-AA3F-406DB7807D6F}" srcOrd="0" destOrd="0" parTransId="{1B6A0F0B-748C-44BD-A304-9EF0DEB3B23A}" sibTransId="{B1F14397-FBF2-446F-BFB3-52BB575E8E93}"/>
    <dgm:cxn modelId="{2F3523A9-D2A4-4B10-A950-172C19F88324}" type="presOf" srcId="{644A1086-B072-42C0-BB6D-65EFFA4AE5D2}" destId="{0E7AE2C4-BDE2-419E-8932-B8917AB8D496}" srcOrd="0" destOrd="1" presId="urn:microsoft.com/office/officeart/2005/8/layout/vList2"/>
    <dgm:cxn modelId="{9ED48DBC-637B-4024-99B6-80EB1E7D40AE}" type="presOf" srcId="{CA0DC083-1E40-4785-8C5E-3B4D778955FF}" destId="{F7F1E5BA-A294-4ED0-867A-A361062712BA}" srcOrd="0" destOrd="0" presId="urn:microsoft.com/office/officeart/2005/8/layout/vList2"/>
    <dgm:cxn modelId="{282F46D4-3045-4787-9F76-3182B97BEAD7}" srcId="{33841A4E-E94D-4E66-9264-AB5D28DF5E0F}" destId="{90C9E243-2B98-4A1A-8552-A94DBB8929D9}" srcOrd="2" destOrd="0" parTransId="{E819E381-165A-4DF3-AC96-D43B67B8EAB6}" sibTransId="{7610D598-C0A6-4533-8DA0-C86156B91B81}"/>
    <dgm:cxn modelId="{FFA6A6D8-F2ED-45D3-AB0D-7E482AAE3D19}" type="presOf" srcId="{643FBF29-1C22-49A3-A8A4-D0A33E97E34E}" destId="{9FCC0A76-62A6-4ED9-BA65-4902BE16947E}" srcOrd="0" destOrd="0" presId="urn:microsoft.com/office/officeart/2005/8/layout/vList2"/>
    <dgm:cxn modelId="{C7A24BEC-D7BA-4EAC-8D25-B70A2F209810}" srcId="{33841A4E-E94D-4E66-9264-AB5D28DF5E0F}" destId="{644A1086-B072-42C0-BB6D-65EFFA4AE5D2}" srcOrd="1" destOrd="0" parTransId="{E83EE62D-12CD-4B27-9FAA-59BD98DA79F5}" sibTransId="{6DF263C0-E13D-4565-AD87-657D6102E344}"/>
    <dgm:cxn modelId="{F71955FB-4F7F-4DFA-A084-52657E3746E5}" srcId="{90C9E243-2B98-4A1A-8552-A94DBB8929D9}" destId="{485EF96E-DECA-4C2E-B27C-0B6BCF15E2DB}" srcOrd="0" destOrd="0" parTransId="{8FED848A-D732-47C2-AD43-B94EEF91A6B0}" sibTransId="{0D996EA5-7D58-4626-A438-D2DD1861E349}"/>
    <dgm:cxn modelId="{1A41E383-1B5A-442B-999B-FE74B379CB45}" type="presParOf" srcId="{F7F1E5BA-A294-4ED0-867A-A361062712BA}" destId="{9FCC0A76-62A6-4ED9-BA65-4902BE16947E}" srcOrd="0" destOrd="0" presId="urn:microsoft.com/office/officeart/2005/8/layout/vList2"/>
    <dgm:cxn modelId="{0AEB2FC4-F41F-471C-936C-252B2948EC55}" type="presParOf" srcId="{F7F1E5BA-A294-4ED0-867A-A361062712BA}" destId="{C539A51C-EDC8-4387-90C4-8DBC1463D871}" srcOrd="1" destOrd="0" presId="urn:microsoft.com/office/officeart/2005/8/layout/vList2"/>
    <dgm:cxn modelId="{31389FBC-6241-44F2-8897-83BE5D0BB208}" type="presParOf" srcId="{F7F1E5BA-A294-4ED0-867A-A361062712BA}" destId="{C4CAF4BD-442A-4666-A876-D2AFFCD9AAB6}" srcOrd="2" destOrd="0" presId="urn:microsoft.com/office/officeart/2005/8/layout/vList2"/>
    <dgm:cxn modelId="{0445F73C-9886-45CD-8168-41A9F50550F2}" type="presParOf" srcId="{F7F1E5BA-A294-4ED0-867A-A361062712BA}" destId="{0E7AE2C4-BDE2-419E-8932-B8917AB8D49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B50E331-DED5-4852-A64F-6535D3B0164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721A16-C7C8-432D-BB1C-272DE9F1DA66}">
      <dgm:prSet phldrT="[Text]"/>
      <dgm:spPr/>
      <dgm:t>
        <a:bodyPr/>
        <a:lstStyle/>
        <a:p>
          <a:r>
            <a:rPr lang="en-US" dirty="0"/>
            <a:t>1. Autonomous</a:t>
          </a:r>
        </a:p>
      </dgm:t>
    </dgm:pt>
    <dgm:pt modelId="{9046D74B-440A-471F-BD6E-B29E610A014C}" type="parTrans" cxnId="{1D2F8D8C-B95A-48BD-97BE-5FD9DF48F544}">
      <dgm:prSet/>
      <dgm:spPr/>
      <dgm:t>
        <a:bodyPr/>
        <a:lstStyle/>
        <a:p>
          <a:endParaRPr lang="en-US"/>
        </a:p>
      </dgm:t>
    </dgm:pt>
    <dgm:pt modelId="{05AA6A33-E62F-4F0C-9304-71F78C233B1D}" type="sibTrans" cxnId="{1D2F8D8C-B95A-48BD-97BE-5FD9DF48F544}">
      <dgm:prSet/>
      <dgm:spPr/>
      <dgm:t>
        <a:bodyPr/>
        <a:lstStyle/>
        <a:p>
          <a:endParaRPr lang="en-US"/>
        </a:p>
      </dgm:t>
    </dgm:pt>
    <dgm:pt modelId="{4A9A42BC-3521-4A5D-B11E-BD807789BDDB}">
      <dgm:prSet phldrT="[Text]"/>
      <dgm:spPr/>
      <dgm:t>
        <a:bodyPr/>
        <a:lstStyle/>
        <a:p>
          <a:r>
            <a:rPr lang="en-US" dirty="0"/>
            <a:t>System learns heuristics automatically</a:t>
          </a:r>
        </a:p>
      </dgm:t>
    </dgm:pt>
    <dgm:pt modelId="{85C6C08D-BF1F-431F-BE7C-2218120F465F}" type="parTrans" cxnId="{ED09C3EE-CA15-4BFC-AAB6-AA18408BB2C7}">
      <dgm:prSet/>
      <dgm:spPr/>
      <dgm:t>
        <a:bodyPr/>
        <a:lstStyle/>
        <a:p>
          <a:endParaRPr lang="en-US"/>
        </a:p>
      </dgm:t>
    </dgm:pt>
    <dgm:pt modelId="{0DE5AE20-EAF7-489A-82A6-806EAAA8D341}" type="sibTrans" cxnId="{ED09C3EE-CA15-4BFC-AAB6-AA18408BB2C7}">
      <dgm:prSet/>
      <dgm:spPr/>
      <dgm:t>
        <a:bodyPr/>
        <a:lstStyle/>
        <a:p>
          <a:endParaRPr lang="en-US"/>
        </a:p>
      </dgm:t>
    </dgm:pt>
    <dgm:pt modelId="{43420B33-3AE6-4DC0-8F1B-5EFF7DA32AA1}">
      <dgm:prSet phldrT="[Text]"/>
      <dgm:spPr/>
      <dgm:t>
        <a:bodyPr/>
        <a:lstStyle/>
        <a:p>
          <a:r>
            <a:rPr lang="en-US" dirty="0"/>
            <a:t>2. Generalizing</a:t>
          </a:r>
        </a:p>
      </dgm:t>
    </dgm:pt>
    <dgm:pt modelId="{1105AFE2-F264-4A56-B9D6-D22E9DB4AC4C}" type="parTrans" cxnId="{1CB0B94C-12F4-4445-A96D-A0ABFBA7450C}">
      <dgm:prSet/>
      <dgm:spPr/>
      <dgm:t>
        <a:bodyPr/>
        <a:lstStyle/>
        <a:p>
          <a:endParaRPr lang="en-US"/>
        </a:p>
      </dgm:t>
    </dgm:pt>
    <dgm:pt modelId="{E7283F68-7EE4-421C-A1F9-4CA915740097}" type="sibTrans" cxnId="{1CB0B94C-12F4-4445-A96D-A0ABFBA7450C}">
      <dgm:prSet/>
      <dgm:spPr/>
      <dgm:t>
        <a:bodyPr/>
        <a:lstStyle/>
        <a:p>
          <a:endParaRPr lang="en-US"/>
        </a:p>
      </dgm:t>
    </dgm:pt>
    <dgm:pt modelId="{DA8A4DF9-9EC2-4077-8FF7-7F0C08865CD8}">
      <dgm:prSet phldrT="[Text]"/>
      <dgm:spPr/>
      <dgm:t>
        <a:bodyPr/>
        <a:lstStyle/>
        <a:p>
          <a:r>
            <a:rPr lang="en-US" dirty="0"/>
            <a:t>Train on small functions, infer on larger ones</a:t>
          </a:r>
        </a:p>
      </dgm:t>
    </dgm:pt>
    <dgm:pt modelId="{C2F5A14B-0996-48E0-BA6C-694F593814F9}" type="parTrans" cxnId="{F6AF52FB-8C52-47D0-97C7-6857E356B5F9}">
      <dgm:prSet/>
      <dgm:spPr/>
      <dgm:t>
        <a:bodyPr/>
        <a:lstStyle/>
        <a:p>
          <a:endParaRPr lang="en-US"/>
        </a:p>
      </dgm:t>
    </dgm:pt>
    <dgm:pt modelId="{A6F86969-0F1B-43E8-8CAE-27F0F6D8639B}" type="sibTrans" cxnId="{F6AF52FB-8C52-47D0-97C7-6857E356B5F9}">
      <dgm:prSet/>
      <dgm:spPr/>
      <dgm:t>
        <a:bodyPr/>
        <a:lstStyle/>
        <a:p>
          <a:endParaRPr lang="en-US"/>
        </a:p>
      </dgm:t>
    </dgm:pt>
    <dgm:pt modelId="{EC11D137-99CD-4AB8-BE72-2B209A2210D5}">
      <dgm:prSet phldrT="[Text]"/>
      <dgm:spPr/>
      <dgm:t>
        <a:bodyPr/>
        <a:lstStyle/>
        <a:p>
          <a:r>
            <a:rPr lang="en-US" dirty="0"/>
            <a:t>No human intervention required</a:t>
          </a:r>
        </a:p>
      </dgm:t>
    </dgm:pt>
    <dgm:pt modelId="{F33D87FA-2978-496D-9015-C482977A262E}" type="parTrans" cxnId="{14285955-FC16-4A15-8438-E30330EDA75E}">
      <dgm:prSet/>
      <dgm:spPr/>
      <dgm:t>
        <a:bodyPr/>
        <a:lstStyle/>
        <a:p>
          <a:endParaRPr lang="en-US"/>
        </a:p>
      </dgm:t>
    </dgm:pt>
    <dgm:pt modelId="{53BDCFAD-B0F7-42D5-B2F1-44DA91EB2BBB}" type="sibTrans" cxnId="{14285955-FC16-4A15-8438-E30330EDA75E}">
      <dgm:prSet/>
      <dgm:spPr/>
      <dgm:t>
        <a:bodyPr/>
        <a:lstStyle/>
        <a:p>
          <a:endParaRPr lang="en-US"/>
        </a:p>
      </dgm:t>
    </dgm:pt>
    <dgm:pt modelId="{3DC344FD-E803-4C21-81C3-1EE7368957C5}">
      <dgm:prSet phldrT="[Text]"/>
      <dgm:spPr/>
      <dgm:t>
        <a:bodyPr/>
        <a:lstStyle/>
        <a:p>
          <a:r>
            <a:rPr lang="en-US" dirty="0"/>
            <a:t>3. Multi-output</a:t>
          </a:r>
        </a:p>
      </dgm:t>
    </dgm:pt>
    <dgm:pt modelId="{03951449-CE6C-439B-BD52-DA05ACE27599}" type="parTrans" cxnId="{7C322CE1-AB93-4D5F-8EA4-DEB813688AF5}">
      <dgm:prSet/>
      <dgm:spPr/>
      <dgm:t>
        <a:bodyPr/>
        <a:lstStyle/>
        <a:p>
          <a:endParaRPr lang="en-US"/>
        </a:p>
      </dgm:t>
    </dgm:pt>
    <dgm:pt modelId="{C51FF8A8-8A58-4383-B5D9-A053BBF4033C}" type="sibTrans" cxnId="{7C322CE1-AB93-4D5F-8EA4-DEB813688AF5}">
      <dgm:prSet/>
      <dgm:spPr/>
      <dgm:t>
        <a:bodyPr/>
        <a:lstStyle/>
        <a:p>
          <a:endParaRPr lang="en-US"/>
        </a:p>
      </dgm:t>
    </dgm:pt>
    <dgm:pt modelId="{A0DC8BAC-D465-48F7-AA88-97A911330731}">
      <dgm:prSet phldrT="[Text]"/>
      <dgm:spPr/>
      <dgm:t>
        <a:bodyPr/>
        <a:lstStyle/>
        <a:p>
          <a:r>
            <a:rPr lang="en-US" dirty="0"/>
            <a:t>Intrinsically supports optimization of multiple-output functions</a:t>
          </a:r>
        </a:p>
      </dgm:t>
    </dgm:pt>
    <dgm:pt modelId="{3CB4AA40-519F-4FEC-8A37-0F133307C75A}" type="parTrans" cxnId="{96046AD9-095F-4922-BF63-8AEBA81B6D6D}">
      <dgm:prSet/>
      <dgm:spPr/>
      <dgm:t>
        <a:bodyPr/>
        <a:lstStyle/>
        <a:p>
          <a:endParaRPr lang="en-US"/>
        </a:p>
      </dgm:t>
    </dgm:pt>
    <dgm:pt modelId="{9E0F1047-612C-4E03-B636-1E7B5868F33F}" type="sibTrans" cxnId="{96046AD9-095F-4922-BF63-8AEBA81B6D6D}">
      <dgm:prSet/>
      <dgm:spPr/>
      <dgm:t>
        <a:bodyPr/>
        <a:lstStyle/>
        <a:p>
          <a:endParaRPr lang="en-US"/>
        </a:p>
      </dgm:t>
    </dgm:pt>
    <dgm:pt modelId="{6D1C767D-9E41-4583-8FB5-8DB6921D0769}">
      <dgm:prSet phldrT="[Text]"/>
      <dgm:spPr/>
      <dgm:t>
        <a:bodyPr/>
        <a:lstStyle/>
        <a:p>
          <a:r>
            <a:rPr lang="en-US" dirty="0"/>
            <a:t>No need to handle them as special case</a:t>
          </a:r>
        </a:p>
      </dgm:t>
    </dgm:pt>
    <dgm:pt modelId="{03950F28-1840-4E31-88B0-23E6877BD43A}" type="parTrans" cxnId="{AEC4CC76-C3C0-4134-93FD-04B4E0F1989D}">
      <dgm:prSet/>
      <dgm:spPr/>
      <dgm:t>
        <a:bodyPr/>
        <a:lstStyle/>
        <a:p>
          <a:endParaRPr lang="en-US"/>
        </a:p>
      </dgm:t>
    </dgm:pt>
    <dgm:pt modelId="{87D1AB49-52DD-4CDE-8C9F-B09AF821D5D4}" type="sibTrans" cxnId="{AEC4CC76-C3C0-4134-93FD-04B4E0F1989D}">
      <dgm:prSet/>
      <dgm:spPr/>
      <dgm:t>
        <a:bodyPr/>
        <a:lstStyle/>
        <a:p>
          <a:endParaRPr lang="en-US"/>
        </a:p>
      </dgm:t>
    </dgm:pt>
    <dgm:pt modelId="{9C37C533-0A36-4881-A0CD-1085C7DEB50A}">
      <dgm:prSet phldrT="[Text]"/>
      <dgm:spPr/>
      <dgm:t>
        <a:bodyPr/>
        <a:lstStyle/>
        <a:p>
          <a:r>
            <a:rPr lang="en-US" dirty="0"/>
            <a:t>4. Generic</a:t>
          </a:r>
        </a:p>
      </dgm:t>
    </dgm:pt>
    <dgm:pt modelId="{15EBC5FD-3481-4F0B-90AE-EB8E039EDBA7}" type="parTrans" cxnId="{2D243E82-0D9A-4E9A-A7A3-62E0FCB54BBA}">
      <dgm:prSet/>
      <dgm:spPr/>
      <dgm:t>
        <a:bodyPr/>
        <a:lstStyle/>
        <a:p>
          <a:endParaRPr lang="en-US"/>
        </a:p>
      </dgm:t>
    </dgm:pt>
    <dgm:pt modelId="{53D01D16-EA6E-4BFF-B46D-54FB3E9B484D}" type="sibTrans" cxnId="{2D243E82-0D9A-4E9A-A7A3-62E0FCB54BBA}">
      <dgm:prSet/>
      <dgm:spPr/>
      <dgm:t>
        <a:bodyPr/>
        <a:lstStyle/>
        <a:p>
          <a:endParaRPr lang="en-US"/>
        </a:p>
      </dgm:t>
    </dgm:pt>
    <dgm:pt modelId="{B4A26034-4C64-4287-9BC8-1726C14E9957}">
      <dgm:prSet phldrT="[Text]"/>
      <dgm:spPr/>
      <dgm:t>
        <a:bodyPr/>
        <a:lstStyle/>
        <a:p>
          <a:r>
            <a:rPr lang="en-US" dirty="0"/>
            <a:t>Use the same algorithm for different optimization objectives</a:t>
          </a:r>
        </a:p>
      </dgm:t>
    </dgm:pt>
    <dgm:pt modelId="{D481E74A-1571-41DC-82C8-CEC935D28D0F}" type="parTrans" cxnId="{0D44115C-BFA7-4F87-835F-55D16CCAFC1C}">
      <dgm:prSet/>
      <dgm:spPr/>
      <dgm:t>
        <a:bodyPr/>
        <a:lstStyle/>
        <a:p>
          <a:endParaRPr lang="en-US"/>
        </a:p>
      </dgm:t>
    </dgm:pt>
    <dgm:pt modelId="{B9447857-5052-4C37-99FB-37BDA9E41E6D}" type="sibTrans" cxnId="{0D44115C-BFA7-4F87-835F-55D16CCAFC1C}">
      <dgm:prSet/>
      <dgm:spPr/>
      <dgm:t>
        <a:bodyPr/>
        <a:lstStyle/>
        <a:p>
          <a:endParaRPr lang="en-US"/>
        </a:p>
      </dgm:t>
    </dgm:pt>
    <dgm:pt modelId="{5C86AECA-D028-40E4-A65A-4EE5373B0654}">
      <dgm:prSet phldrT="[Text]"/>
      <dgm:spPr/>
      <dgm:t>
        <a:bodyPr/>
        <a:lstStyle/>
        <a:p>
          <a:r>
            <a:rPr lang="en-US" dirty="0"/>
            <a:t>E.g. size- and depth-optimization</a:t>
          </a:r>
        </a:p>
      </dgm:t>
    </dgm:pt>
    <dgm:pt modelId="{1712AF88-9DF8-4F19-9DDA-0115892C0FCD}" type="parTrans" cxnId="{EF2D27B1-AD48-452E-917E-B78F2BDC8E45}">
      <dgm:prSet/>
      <dgm:spPr/>
      <dgm:t>
        <a:bodyPr/>
        <a:lstStyle/>
        <a:p>
          <a:endParaRPr lang="en-US"/>
        </a:p>
      </dgm:t>
    </dgm:pt>
    <dgm:pt modelId="{B2B23FF0-AEDF-4095-AC3D-934D00C6E4E8}" type="sibTrans" cxnId="{EF2D27B1-AD48-452E-917E-B78F2BDC8E45}">
      <dgm:prSet/>
      <dgm:spPr/>
      <dgm:t>
        <a:bodyPr/>
        <a:lstStyle/>
        <a:p>
          <a:endParaRPr lang="en-US"/>
        </a:p>
      </dgm:t>
    </dgm:pt>
    <dgm:pt modelId="{F743FE90-374E-4376-B57E-CB87889769CB}">
      <dgm:prSet phldrT="[Text]"/>
      <dgm:spPr/>
      <dgm:t>
        <a:bodyPr/>
        <a:lstStyle/>
        <a:p>
          <a:r>
            <a:rPr lang="en-US" dirty="0"/>
            <a:t>5. Approximate</a:t>
          </a:r>
        </a:p>
      </dgm:t>
    </dgm:pt>
    <dgm:pt modelId="{790EB0EF-048B-484C-BE29-6BB410BC75A6}" type="parTrans" cxnId="{8D2F455B-B0CA-4B93-9E73-DD396D6A4B05}">
      <dgm:prSet/>
      <dgm:spPr/>
      <dgm:t>
        <a:bodyPr/>
        <a:lstStyle/>
        <a:p>
          <a:endParaRPr lang="en-US"/>
        </a:p>
      </dgm:t>
    </dgm:pt>
    <dgm:pt modelId="{A087CBC0-27A4-40A1-B07E-6986DCDAE75C}" type="sibTrans" cxnId="{8D2F455B-B0CA-4B93-9E73-DD396D6A4B05}">
      <dgm:prSet/>
      <dgm:spPr/>
      <dgm:t>
        <a:bodyPr/>
        <a:lstStyle/>
        <a:p>
          <a:endParaRPr lang="en-US"/>
        </a:p>
      </dgm:t>
    </dgm:pt>
    <dgm:pt modelId="{05A72237-8298-4B56-9D2A-FFADC0303823}">
      <dgm:prSet phldrT="[Text]"/>
      <dgm:spPr/>
      <dgm:t>
        <a:bodyPr/>
        <a:lstStyle/>
        <a:p>
          <a:r>
            <a:rPr lang="en-US" dirty="0"/>
            <a:t>Variable amount of work can be put in</a:t>
          </a:r>
        </a:p>
      </dgm:t>
    </dgm:pt>
    <dgm:pt modelId="{232597CF-6512-4767-82E1-E399D99D183B}" type="parTrans" cxnId="{96AF3F7B-4D72-4CF0-B34D-1C3C48250C12}">
      <dgm:prSet/>
      <dgm:spPr/>
      <dgm:t>
        <a:bodyPr/>
        <a:lstStyle/>
        <a:p>
          <a:endParaRPr lang="en-US"/>
        </a:p>
      </dgm:t>
    </dgm:pt>
    <dgm:pt modelId="{BF2A8328-5C46-4961-9AB2-8A6163C10528}" type="sibTrans" cxnId="{96AF3F7B-4D72-4CF0-B34D-1C3C48250C12}">
      <dgm:prSet/>
      <dgm:spPr/>
      <dgm:t>
        <a:bodyPr/>
        <a:lstStyle/>
        <a:p>
          <a:endParaRPr lang="en-US"/>
        </a:p>
      </dgm:t>
    </dgm:pt>
    <dgm:pt modelId="{AE8884B7-1C50-4F2C-AB8C-0E774332725A}">
      <dgm:prSet phldrT="[Text]"/>
      <dgm:spPr/>
      <dgm:t>
        <a:bodyPr/>
        <a:lstStyle/>
        <a:p>
          <a:r>
            <a:rPr lang="en-US" dirty="0"/>
            <a:t>We can stop optimization at any point and obtain a result</a:t>
          </a:r>
        </a:p>
      </dgm:t>
    </dgm:pt>
    <dgm:pt modelId="{8A3C42DD-DF47-48D1-BDAD-52EF07782BF7}" type="parTrans" cxnId="{3760DB3A-6DFC-4A53-97CE-DA6C7E49D264}">
      <dgm:prSet/>
      <dgm:spPr/>
      <dgm:t>
        <a:bodyPr/>
        <a:lstStyle/>
        <a:p>
          <a:endParaRPr lang="en-US"/>
        </a:p>
      </dgm:t>
    </dgm:pt>
    <dgm:pt modelId="{39C08A8B-82E0-4A67-B52D-215A822B67F0}" type="sibTrans" cxnId="{3760DB3A-6DFC-4A53-97CE-DA6C7E49D264}">
      <dgm:prSet/>
      <dgm:spPr/>
      <dgm:t>
        <a:bodyPr/>
        <a:lstStyle/>
        <a:p>
          <a:endParaRPr lang="en-US"/>
        </a:p>
      </dgm:t>
    </dgm:pt>
    <dgm:pt modelId="{E02C3BF6-3017-4777-B45B-DE7341D8F107}">
      <dgm:prSet phldrT="[Text]"/>
      <dgm:spPr/>
      <dgm:t>
        <a:bodyPr/>
        <a:lstStyle/>
        <a:p>
          <a:r>
            <a:rPr lang="en-US" dirty="0"/>
            <a:t>This is not possible in some other methods (e.g. </a:t>
          </a:r>
          <a:r>
            <a:rPr lang="en-US" i="1" dirty="0"/>
            <a:t>exact synthesis)</a:t>
          </a:r>
          <a:endParaRPr lang="en-US" dirty="0"/>
        </a:p>
      </dgm:t>
    </dgm:pt>
    <dgm:pt modelId="{612266FA-D838-4F3A-9C38-238929388E54}" type="parTrans" cxnId="{E0B1CEC3-AAC0-4F39-9F1A-677E6EE74A37}">
      <dgm:prSet/>
      <dgm:spPr/>
      <dgm:t>
        <a:bodyPr/>
        <a:lstStyle/>
        <a:p>
          <a:endParaRPr lang="en-US"/>
        </a:p>
      </dgm:t>
    </dgm:pt>
    <dgm:pt modelId="{191336D7-663E-48F1-BA3A-1E702BC7972C}" type="sibTrans" cxnId="{E0B1CEC3-AAC0-4F39-9F1A-677E6EE74A37}">
      <dgm:prSet/>
      <dgm:spPr/>
      <dgm:t>
        <a:bodyPr/>
        <a:lstStyle/>
        <a:p>
          <a:endParaRPr lang="en-US"/>
        </a:p>
      </dgm:t>
    </dgm:pt>
    <dgm:pt modelId="{8D0B3DD0-F031-4263-8016-895DC09AAD70}" type="pres">
      <dgm:prSet presAssocID="{EB50E331-DED5-4852-A64F-6535D3B0164F}" presName="linear" presStyleCnt="0">
        <dgm:presLayoutVars>
          <dgm:animLvl val="lvl"/>
          <dgm:resizeHandles val="exact"/>
        </dgm:presLayoutVars>
      </dgm:prSet>
      <dgm:spPr/>
    </dgm:pt>
    <dgm:pt modelId="{4849C68E-188D-4F69-891A-CFD986F49841}" type="pres">
      <dgm:prSet presAssocID="{DC721A16-C7C8-432D-BB1C-272DE9F1DA6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8DB9CCD-DAFC-4E76-BFB7-7A795F59570B}" type="pres">
      <dgm:prSet presAssocID="{DC721A16-C7C8-432D-BB1C-272DE9F1DA66}" presName="childText" presStyleLbl="revTx" presStyleIdx="0" presStyleCnt="5">
        <dgm:presLayoutVars>
          <dgm:bulletEnabled val="1"/>
        </dgm:presLayoutVars>
      </dgm:prSet>
      <dgm:spPr/>
    </dgm:pt>
    <dgm:pt modelId="{DE9C4CAA-E85A-462B-B481-18E5AC9CE13E}" type="pres">
      <dgm:prSet presAssocID="{43420B33-3AE6-4DC0-8F1B-5EFF7DA32AA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BEB2A88-8046-48B8-BDB5-89DB2E5F968D}" type="pres">
      <dgm:prSet presAssocID="{43420B33-3AE6-4DC0-8F1B-5EFF7DA32AA1}" presName="childText" presStyleLbl="revTx" presStyleIdx="1" presStyleCnt="5">
        <dgm:presLayoutVars>
          <dgm:bulletEnabled val="1"/>
        </dgm:presLayoutVars>
      </dgm:prSet>
      <dgm:spPr/>
    </dgm:pt>
    <dgm:pt modelId="{A835C479-4EA5-4CAC-B316-2D623D047CE9}" type="pres">
      <dgm:prSet presAssocID="{3DC344FD-E803-4C21-81C3-1EE7368957C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A66D2EC-6735-42BB-A02D-691FF9CBF87F}" type="pres">
      <dgm:prSet presAssocID="{3DC344FD-E803-4C21-81C3-1EE7368957C5}" presName="childText" presStyleLbl="revTx" presStyleIdx="2" presStyleCnt="5">
        <dgm:presLayoutVars>
          <dgm:bulletEnabled val="1"/>
        </dgm:presLayoutVars>
      </dgm:prSet>
      <dgm:spPr/>
    </dgm:pt>
    <dgm:pt modelId="{AF30AFB4-3F7F-4A14-96B2-B3CC8C992711}" type="pres">
      <dgm:prSet presAssocID="{9C37C533-0A36-4881-A0CD-1085C7DEB50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702F49A-0768-4A9C-AC57-099590D0AF1A}" type="pres">
      <dgm:prSet presAssocID="{9C37C533-0A36-4881-A0CD-1085C7DEB50A}" presName="childText" presStyleLbl="revTx" presStyleIdx="3" presStyleCnt="5">
        <dgm:presLayoutVars>
          <dgm:bulletEnabled val="1"/>
        </dgm:presLayoutVars>
      </dgm:prSet>
      <dgm:spPr/>
    </dgm:pt>
    <dgm:pt modelId="{D7249F29-C143-4C4A-991E-0DB351BC29FF}" type="pres">
      <dgm:prSet presAssocID="{F743FE90-374E-4376-B57E-CB87889769CB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5B3B0154-DEC9-411C-80AA-16F09019AD2C}" type="pres">
      <dgm:prSet presAssocID="{F743FE90-374E-4376-B57E-CB87889769CB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83BFD20C-0418-4172-BDA9-91FDE4B6CB4B}" type="presOf" srcId="{DC721A16-C7C8-432D-BB1C-272DE9F1DA66}" destId="{4849C68E-188D-4F69-891A-CFD986F49841}" srcOrd="0" destOrd="0" presId="urn:microsoft.com/office/officeart/2005/8/layout/vList2"/>
    <dgm:cxn modelId="{4708180F-1B13-4278-BEA5-D8C16837DBEB}" type="presOf" srcId="{DA8A4DF9-9EC2-4077-8FF7-7F0C08865CD8}" destId="{ABEB2A88-8046-48B8-BDB5-89DB2E5F968D}" srcOrd="0" destOrd="0" presId="urn:microsoft.com/office/officeart/2005/8/layout/vList2"/>
    <dgm:cxn modelId="{3760DB3A-6DFC-4A53-97CE-DA6C7E49D264}" srcId="{F743FE90-374E-4376-B57E-CB87889769CB}" destId="{AE8884B7-1C50-4F2C-AB8C-0E774332725A}" srcOrd="1" destOrd="0" parTransId="{8A3C42DD-DF47-48D1-BDAD-52EF07782BF7}" sibTransId="{39C08A8B-82E0-4A67-B52D-215A822B67F0}"/>
    <dgm:cxn modelId="{3ADEF13E-7A9D-4C26-A1DF-8744E7E8B994}" type="presOf" srcId="{9C37C533-0A36-4881-A0CD-1085C7DEB50A}" destId="{AF30AFB4-3F7F-4A14-96B2-B3CC8C992711}" srcOrd="0" destOrd="0" presId="urn:microsoft.com/office/officeart/2005/8/layout/vList2"/>
    <dgm:cxn modelId="{8D2F455B-B0CA-4B93-9E73-DD396D6A4B05}" srcId="{EB50E331-DED5-4852-A64F-6535D3B0164F}" destId="{F743FE90-374E-4376-B57E-CB87889769CB}" srcOrd="4" destOrd="0" parTransId="{790EB0EF-048B-484C-BE29-6BB410BC75A6}" sibTransId="{A087CBC0-27A4-40A1-B07E-6986DCDAE75C}"/>
    <dgm:cxn modelId="{0D44115C-BFA7-4F87-835F-55D16CCAFC1C}" srcId="{9C37C533-0A36-4881-A0CD-1085C7DEB50A}" destId="{B4A26034-4C64-4287-9BC8-1726C14E9957}" srcOrd="0" destOrd="0" parTransId="{D481E74A-1571-41DC-82C8-CEC935D28D0F}" sibTransId="{B9447857-5052-4C37-99FB-37BDA9E41E6D}"/>
    <dgm:cxn modelId="{B687B543-56EE-423F-9602-D0998C6B3F74}" type="presOf" srcId="{3DC344FD-E803-4C21-81C3-1EE7368957C5}" destId="{A835C479-4EA5-4CAC-B316-2D623D047CE9}" srcOrd="0" destOrd="0" presId="urn:microsoft.com/office/officeart/2005/8/layout/vList2"/>
    <dgm:cxn modelId="{1CB0B94C-12F4-4445-A96D-A0ABFBA7450C}" srcId="{EB50E331-DED5-4852-A64F-6535D3B0164F}" destId="{43420B33-3AE6-4DC0-8F1B-5EFF7DA32AA1}" srcOrd="1" destOrd="0" parTransId="{1105AFE2-F264-4A56-B9D6-D22E9DB4AC4C}" sibTransId="{E7283F68-7EE4-421C-A1F9-4CA915740097}"/>
    <dgm:cxn modelId="{2CC9FE53-5038-482A-8CA3-243FFD60F84D}" type="presOf" srcId="{AE8884B7-1C50-4F2C-AB8C-0E774332725A}" destId="{5B3B0154-DEC9-411C-80AA-16F09019AD2C}" srcOrd="0" destOrd="1" presId="urn:microsoft.com/office/officeart/2005/8/layout/vList2"/>
    <dgm:cxn modelId="{14285955-FC16-4A15-8438-E30330EDA75E}" srcId="{DC721A16-C7C8-432D-BB1C-272DE9F1DA66}" destId="{EC11D137-99CD-4AB8-BE72-2B209A2210D5}" srcOrd="1" destOrd="0" parTransId="{F33D87FA-2978-496D-9015-C482977A262E}" sibTransId="{53BDCFAD-B0F7-42D5-B2F1-44DA91EB2BBB}"/>
    <dgm:cxn modelId="{AEC4CC76-C3C0-4134-93FD-04B4E0F1989D}" srcId="{3DC344FD-E803-4C21-81C3-1EE7368957C5}" destId="{6D1C767D-9E41-4583-8FB5-8DB6921D0769}" srcOrd="1" destOrd="0" parTransId="{03950F28-1840-4E31-88B0-23E6877BD43A}" sibTransId="{87D1AB49-52DD-4CDE-8C9F-B09AF821D5D4}"/>
    <dgm:cxn modelId="{6B816F57-7A13-49EA-8FE1-BFA784E11925}" type="presOf" srcId="{EC11D137-99CD-4AB8-BE72-2B209A2210D5}" destId="{F8DB9CCD-DAFC-4E76-BFB7-7A795F59570B}" srcOrd="0" destOrd="1" presId="urn:microsoft.com/office/officeart/2005/8/layout/vList2"/>
    <dgm:cxn modelId="{96AF3F7B-4D72-4CF0-B34D-1C3C48250C12}" srcId="{F743FE90-374E-4376-B57E-CB87889769CB}" destId="{05A72237-8298-4B56-9D2A-FFADC0303823}" srcOrd="0" destOrd="0" parTransId="{232597CF-6512-4767-82E1-E399D99D183B}" sibTransId="{BF2A8328-5C46-4961-9AB2-8A6163C10528}"/>
    <dgm:cxn modelId="{2D243E82-0D9A-4E9A-A7A3-62E0FCB54BBA}" srcId="{EB50E331-DED5-4852-A64F-6535D3B0164F}" destId="{9C37C533-0A36-4881-A0CD-1085C7DEB50A}" srcOrd="3" destOrd="0" parTransId="{15EBC5FD-3481-4F0B-90AE-EB8E039EDBA7}" sibTransId="{53D01D16-EA6E-4BFF-B46D-54FB3E9B484D}"/>
    <dgm:cxn modelId="{1D2F8D8C-B95A-48BD-97BE-5FD9DF48F544}" srcId="{EB50E331-DED5-4852-A64F-6535D3B0164F}" destId="{DC721A16-C7C8-432D-BB1C-272DE9F1DA66}" srcOrd="0" destOrd="0" parTransId="{9046D74B-440A-471F-BD6E-B29E610A014C}" sibTransId="{05AA6A33-E62F-4F0C-9304-71F78C233B1D}"/>
    <dgm:cxn modelId="{A4A5F999-D609-4038-890C-EFD1DA1DF710}" type="presOf" srcId="{F743FE90-374E-4376-B57E-CB87889769CB}" destId="{D7249F29-C143-4C4A-991E-0DB351BC29FF}" srcOrd="0" destOrd="0" presId="urn:microsoft.com/office/officeart/2005/8/layout/vList2"/>
    <dgm:cxn modelId="{A5FEF4A8-265B-4B08-8205-8F3040DE76C5}" type="presOf" srcId="{B4A26034-4C64-4287-9BC8-1726C14E9957}" destId="{2702F49A-0768-4A9C-AC57-099590D0AF1A}" srcOrd="0" destOrd="0" presId="urn:microsoft.com/office/officeart/2005/8/layout/vList2"/>
    <dgm:cxn modelId="{AB554DA9-0FD9-4EEF-B69F-FA01537C3CC1}" type="presOf" srcId="{5C86AECA-D028-40E4-A65A-4EE5373B0654}" destId="{2702F49A-0768-4A9C-AC57-099590D0AF1A}" srcOrd="0" destOrd="1" presId="urn:microsoft.com/office/officeart/2005/8/layout/vList2"/>
    <dgm:cxn modelId="{6AB97DAF-ED8D-4053-BBE2-D27B8671ACC0}" type="presOf" srcId="{4A9A42BC-3521-4A5D-B11E-BD807789BDDB}" destId="{F8DB9CCD-DAFC-4E76-BFB7-7A795F59570B}" srcOrd="0" destOrd="0" presId="urn:microsoft.com/office/officeart/2005/8/layout/vList2"/>
    <dgm:cxn modelId="{EF2D27B1-AD48-452E-917E-B78F2BDC8E45}" srcId="{9C37C533-0A36-4881-A0CD-1085C7DEB50A}" destId="{5C86AECA-D028-40E4-A65A-4EE5373B0654}" srcOrd="1" destOrd="0" parTransId="{1712AF88-9DF8-4F19-9DDA-0115892C0FCD}" sibTransId="{B2B23FF0-AEDF-4095-AC3D-934D00C6E4E8}"/>
    <dgm:cxn modelId="{67FDB3C3-89B2-458F-AE69-C2D5E6ABEE3F}" type="presOf" srcId="{A0DC8BAC-D465-48F7-AA88-97A911330731}" destId="{3A66D2EC-6735-42BB-A02D-691FF9CBF87F}" srcOrd="0" destOrd="0" presId="urn:microsoft.com/office/officeart/2005/8/layout/vList2"/>
    <dgm:cxn modelId="{E0B1CEC3-AAC0-4F39-9F1A-677E6EE74A37}" srcId="{F743FE90-374E-4376-B57E-CB87889769CB}" destId="{E02C3BF6-3017-4777-B45B-DE7341D8F107}" srcOrd="2" destOrd="0" parTransId="{612266FA-D838-4F3A-9C38-238929388E54}" sibTransId="{191336D7-663E-48F1-BA3A-1E702BC7972C}"/>
    <dgm:cxn modelId="{4CACA5D5-F65B-4EFA-B9A4-7E605411103A}" type="presOf" srcId="{E02C3BF6-3017-4777-B45B-DE7341D8F107}" destId="{5B3B0154-DEC9-411C-80AA-16F09019AD2C}" srcOrd="0" destOrd="2" presId="urn:microsoft.com/office/officeart/2005/8/layout/vList2"/>
    <dgm:cxn modelId="{96046AD9-095F-4922-BF63-8AEBA81B6D6D}" srcId="{3DC344FD-E803-4C21-81C3-1EE7368957C5}" destId="{A0DC8BAC-D465-48F7-AA88-97A911330731}" srcOrd="0" destOrd="0" parTransId="{3CB4AA40-519F-4FEC-8A37-0F133307C75A}" sibTransId="{9E0F1047-612C-4E03-B636-1E7B5868F33F}"/>
    <dgm:cxn modelId="{7C322CE1-AB93-4D5F-8EA4-DEB813688AF5}" srcId="{EB50E331-DED5-4852-A64F-6535D3B0164F}" destId="{3DC344FD-E803-4C21-81C3-1EE7368957C5}" srcOrd="2" destOrd="0" parTransId="{03951449-CE6C-439B-BD52-DA05ACE27599}" sibTransId="{C51FF8A8-8A58-4383-B5D9-A053BBF4033C}"/>
    <dgm:cxn modelId="{F009FCE1-FB30-42F6-A32D-4B568B23D6F5}" type="presOf" srcId="{43420B33-3AE6-4DC0-8F1B-5EFF7DA32AA1}" destId="{DE9C4CAA-E85A-462B-B481-18E5AC9CE13E}" srcOrd="0" destOrd="0" presId="urn:microsoft.com/office/officeart/2005/8/layout/vList2"/>
    <dgm:cxn modelId="{EEAE42EA-4F19-4D41-8000-A2E28AB27779}" type="presOf" srcId="{05A72237-8298-4B56-9D2A-FFADC0303823}" destId="{5B3B0154-DEC9-411C-80AA-16F09019AD2C}" srcOrd="0" destOrd="0" presId="urn:microsoft.com/office/officeart/2005/8/layout/vList2"/>
    <dgm:cxn modelId="{ED09C3EE-CA15-4BFC-AAB6-AA18408BB2C7}" srcId="{DC721A16-C7C8-432D-BB1C-272DE9F1DA66}" destId="{4A9A42BC-3521-4A5D-B11E-BD807789BDDB}" srcOrd="0" destOrd="0" parTransId="{85C6C08D-BF1F-431F-BE7C-2218120F465F}" sibTransId="{0DE5AE20-EAF7-489A-82A6-806EAAA8D341}"/>
    <dgm:cxn modelId="{89BABCF1-DD8B-4EB9-B8BC-BCF549261F9A}" type="presOf" srcId="{EB50E331-DED5-4852-A64F-6535D3B0164F}" destId="{8D0B3DD0-F031-4263-8016-895DC09AAD70}" srcOrd="0" destOrd="0" presId="urn:microsoft.com/office/officeart/2005/8/layout/vList2"/>
    <dgm:cxn modelId="{F6AF52FB-8C52-47D0-97C7-6857E356B5F9}" srcId="{43420B33-3AE6-4DC0-8F1B-5EFF7DA32AA1}" destId="{DA8A4DF9-9EC2-4077-8FF7-7F0C08865CD8}" srcOrd="0" destOrd="0" parTransId="{C2F5A14B-0996-48E0-BA6C-694F593814F9}" sibTransId="{A6F86969-0F1B-43E8-8CAE-27F0F6D8639B}"/>
    <dgm:cxn modelId="{9FA034FF-F0E3-404F-B338-3A3101E8F065}" type="presOf" srcId="{6D1C767D-9E41-4583-8FB5-8DB6921D0769}" destId="{3A66D2EC-6735-42BB-A02D-691FF9CBF87F}" srcOrd="0" destOrd="1" presId="urn:microsoft.com/office/officeart/2005/8/layout/vList2"/>
    <dgm:cxn modelId="{D3E6DB85-3077-4515-8497-95F889C29C61}" type="presParOf" srcId="{8D0B3DD0-F031-4263-8016-895DC09AAD70}" destId="{4849C68E-188D-4F69-891A-CFD986F49841}" srcOrd="0" destOrd="0" presId="urn:microsoft.com/office/officeart/2005/8/layout/vList2"/>
    <dgm:cxn modelId="{AE67C3C4-ED06-4FD2-8594-8637F6E4DB06}" type="presParOf" srcId="{8D0B3DD0-F031-4263-8016-895DC09AAD70}" destId="{F8DB9CCD-DAFC-4E76-BFB7-7A795F59570B}" srcOrd="1" destOrd="0" presId="urn:microsoft.com/office/officeart/2005/8/layout/vList2"/>
    <dgm:cxn modelId="{DCE5B6B5-B79E-4BCA-884E-9660D72B905F}" type="presParOf" srcId="{8D0B3DD0-F031-4263-8016-895DC09AAD70}" destId="{DE9C4CAA-E85A-462B-B481-18E5AC9CE13E}" srcOrd="2" destOrd="0" presId="urn:microsoft.com/office/officeart/2005/8/layout/vList2"/>
    <dgm:cxn modelId="{D88ABFF6-02E0-42DA-9095-EDFDB3F636EA}" type="presParOf" srcId="{8D0B3DD0-F031-4263-8016-895DC09AAD70}" destId="{ABEB2A88-8046-48B8-BDB5-89DB2E5F968D}" srcOrd="3" destOrd="0" presId="urn:microsoft.com/office/officeart/2005/8/layout/vList2"/>
    <dgm:cxn modelId="{2F7DF0CE-2728-4BF7-834D-79A3CAD5783E}" type="presParOf" srcId="{8D0B3DD0-F031-4263-8016-895DC09AAD70}" destId="{A835C479-4EA5-4CAC-B316-2D623D047CE9}" srcOrd="4" destOrd="0" presId="urn:microsoft.com/office/officeart/2005/8/layout/vList2"/>
    <dgm:cxn modelId="{44EAB22D-084D-4EC2-8BD9-62F19EB21FFB}" type="presParOf" srcId="{8D0B3DD0-F031-4263-8016-895DC09AAD70}" destId="{3A66D2EC-6735-42BB-A02D-691FF9CBF87F}" srcOrd="5" destOrd="0" presId="urn:microsoft.com/office/officeart/2005/8/layout/vList2"/>
    <dgm:cxn modelId="{F9420EE5-3AC2-434D-AC66-C9C2368869CE}" type="presParOf" srcId="{8D0B3DD0-F031-4263-8016-895DC09AAD70}" destId="{AF30AFB4-3F7F-4A14-96B2-B3CC8C992711}" srcOrd="6" destOrd="0" presId="urn:microsoft.com/office/officeart/2005/8/layout/vList2"/>
    <dgm:cxn modelId="{3A1882CD-7B08-4296-B799-FEDFEBA92DA6}" type="presParOf" srcId="{8D0B3DD0-F031-4263-8016-895DC09AAD70}" destId="{2702F49A-0768-4A9C-AC57-099590D0AF1A}" srcOrd="7" destOrd="0" presId="urn:microsoft.com/office/officeart/2005/8/layout/vList2"/>
    <dgm:cxn modelId="{40F5B7EE-8B1C-47FF-80D8-0BECF352D5BD}" type="presParOf" srcId="{8D0B3DD0-F031-4263-8016-895DC09AAD70}" destId="{D7249F29-C143-4C4A-991E-0DB351BC29FF}" srcOrd="8" destOrd="0" presId="urn:microsoft.com/office/officeart/2005/8/layout/vList2"/>
    <dgm:cxn modelId="{365984A5-B1C8-4EF9-A155-3346A2910BBA}" type="presParOf" srcId="{8D0B3DD0-F031-4263-8016-895DC09AAD70}" destId="{5B3B0154-DEC9-411C-80AA-16F09019AD2C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1981EAB-3EED-4043-A978-9E6520819A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9234BC-C185-4F02-AD1A-CA34B9F18B9E}">
      <dgm:prSet phldrT="[Text]" custT="1"/>
      <dgm:spPr/>
      <dgm:t>
        <a:bodyPr/>
        <a:lstStyle/>
        <a:p>
          <a:r>
            <a:rPr lang="en-US" sz="2400" dirty="0"/>
            <a:t>Contributions</a:t>
          </a:r>
        </a:p>
      </dgm:t>
    </dgm:pt>
    <dgm:pt modelId="{FE28AD49-2718-4E6A-8756-A79F048055EC}" type="parTrans" cxnId="{1A9DD70A-4B9B-41FD-895C-2ECC86C3A9B2}">
      <dgm:prSet/>
      <dgm:spPr/>
      <dgm:t>
        <a:bodyPr/>
        <a:lstStyle/>
        <a:p>
          <a:endParaRPr lang="en-US" sz="2000"/>
        </a:p>
      </dgm:t>
    </dgm:pt>
    <dgm:pt modelId="{6A4BF473-C4A4-4E8A-BF88-ACCBF2EA0B5F}" type="sibTrans" cxnId="{1A9DD70A-4B9B-41FD-895C-2ECC86C3A9B2}">
      <dgm:prSet/>
      <dgm:spPr/>
      <dgm:t>
        <a:bodyPr/>
        <a:lstStyle/>
        <a:p>
          <a:endParaRPr lang="en-US" sz="2000"/>
        </a:p>
      </dgm:t>
    </dgm:pt>
    <dgm:pt modelId="{752C222E-961A-4DB4-83B2-40D54137916B}">
      <dgm:prSet phldrT="[Text]" custT="1"/>
      <dgm:spPr/>
      <dgm:t>
        <a:bodyPr/>
        <a:lstStyle/>
        <a:p>
          <a:r>
            <a:rPr lang="en-US" sz="2000" dirty="0"/>
            <a:t>Show the feasibility of applying AI techniques to create new logic optimization algorithms</a:t>
          </a:r>
        </a:p>
      </dgm:t>
    </dgm:pt>
    <dgm:pt modelId="{A114CE86-2397-4CDC-97E1-20C0BF4A8168}" type="parTrans" cxnId="{873AD069-B901-405E-B6C5-B95AD938AB8B}">
      <dgm:prSet/>
      <dgm:spPr/>
      <dgm:t>
        <a:bodyPr/>
        <a:lstStyle/>
        <a:p>
          <a:endParaRPr lang="en-US" sz="2000"/>
        </a:p>
      </dgm:t>
    </dgm:pt>
    <dgm:pt modelId="{5332794A-D1E5-4597-881C-DC2EEECBB9AB}" type="sibTrans" cxnId="{873AD069-B901-405E-B6C5-B95AD938AB8B}">
      <dgm:prSet/>
      <dgm:spPr/>
      <dgm:t>
        <a:bodyPr/>
        <a:lstStyle/>
        <a:p>
          <a:endParaRPr lang="en-US" sz="2000"/>
        </a:p>
      </dgm:t>
    </dgm:pt>
    <dgm:pt modelId="{779D86B6-70F5-4ADF-8141-F2F4D56FBBE5}">
      <dgm:prSet phldrT="[Text]" custT="1"/>
      <dgm:spPr/>
      <dgm:t>
        <a:bodyPr/>
        <a:lstStyle/>
        <a:p>
          <a:r>
            <a:rPr lang="en-US" sz="2400" dirty="0"/>
            <a:t>Open Challenges</a:t>
          </a:r>
        </a:p>
      </dgm:t>
    </dgm:pt>
    <dgm:pt modelId="{751220A0-65F7-4AC4-81B4-B0F717780CE6}" type="parTrans" cxnId="{E393F7B2-B9CC-49E9-95D5-79FE72EACF86}">
      <dgm:prSet/>
      <dgm:spPr/>
      <dgm:t>
        <a:bodyPr/>
        <a:lstStyle/>
        <a:p>
          <a:endParaRPr lang="en-US" sz="2000"/>
        </a:p>
      </dgm:t>
    </dgm:pt>
    <dgm:pt modelId="{8D90A8A1-CE3B-4FC5-B13C-4FCE64620F49}" type="sibTrans" cxnId="{E393F7B2-B9CC-49E9-95D5-79FE72EACF86}">
      <dgm:prSet/>
      <dgm:spPr/>
      <dgm:t>
        <a:bodyPr/>
        <a:lstStyle/>
        <a:p>
          <a:endParaRPr lang="en-US" sz="2000"/>
        </a:p>
      </dgm:t>
    </dgm:pt>
    <dgm:pt modelId="{914E6257-59B8-480E-BBBF-C9D28351A9A9}">
      <dgm:prSet phldrT="[Text]" custT="1"/>
      <dgm:spPr/>
      <dgm:t>
        <a:bodyPr/>
        <a:lstStyle/>
        <a:p>
          <a:r>
            <a:rPr lang="en-US" sz="2000" dirty="0"/>
            <a:t>Improvements to neural network architecture</a:t>
          </a:r>
        </a:p>
      </dgm:t>
    </dgm:pt>
    <dgm:pt modelId="{7501D824-1958-4488-8F4E-6B88C7A09F42}" type="parTrans" cxnId="{094D6176-11EF-4D29-A1A0-46DAB5840C55}">
      <dgm:prSet/>
      <dgm:spPr/>
      <dgm:t>
        <a:bodyPr/>
        <a:lstStyle/>
        <a:p>
          <a:endParaRPr lang="en-US" sz="2000"/>
        </a:p>
      </dgm:t>
    </dgm:pt>
    <dgm:pt modelId="{81C2F5E7-EED2-4CE6-80CD-FC4530C8CFFF}" type="sibTrans" cxnId="{094D6176-11EF-4D29-A1A0-46DAB5840C55}">
      <dgm:prSet/>
      <dgm:spPr/>
      <dgm:t>
        <a:bodyPr/>
        <a:lstStyle/>
        <a:p>
          <a:endParaRPr lang="en-US" sz="2000"/>
        </a:p>
      </dgm:t>
    </dgm:pt>
    <dgm:pt modelId="{C2717607-02E3-4E83-997D-F0BA2EEC4112}">
      <dgm:prSet phldrT="[Text]" custT="1"/>
      <dgm:spPr/>
      <dgm:t>
        <a:bodyPr/>
        <a:lstStyle/>
        <a:p>
          <a:endParaRPr lang="en-US" sz="2000" dirty="0"/>
        </a:p>
      </dgm:t>
    </dgm:pt>
    <dgm:pt modelId="{5B7805C4-221E-446A-AFAB-23C22AEC51C2}" type="parTrans" cxnId="{C019A819-8800-4881-93E9-0C4E96848CDA}">
      <dgm:prSet/>
      <dgm:spPr/>
      <dgm:t>
        <a:bodyPr/>
        <a:lstStyle/>
        <a:p>
          <a:endParaRPr lang="en-US" sz="2000"/>
        </a:p>
      </dgm:t>
    </dgm:pt>
    <dgm:pt modelId="{7E6AB3BA-56EB-4194-8856-C5BBCBEFD153}" type="sibTrans" cxnId="{C019A819-8800-4881-93E9-0C4E96848CDA}">
      <dgm:prSet/>
      <dgm:spPr/>
      <dgm:t>
        <a:bodyPr/>
        <a:lstStyle/>
        <a:p>
          <a:endParaRPr lang="en-US" sz="2000"/>
        </a:p>
      </dgm:t>
    </dgm:pt>
    <dgm:pt modelId="{FED4D427-AC26-4ADF-B7B1-E2158B30C6ED}">
      <dgm:prSet phldrT="[Text]" custT="1"/>
      <dgm:spPr/>
      <dgm:t>
        <a:bodyPr/>
        <a:lstStyle/>
        <a:p>
          <a:endParaRPr lang="en-US" sz="2000" dirty="0"/>
        </a:p>
      </dgm:t>
    </dgm:pt>
    <dgm:pt modelId="{EC0DF452-FDAE-4937-BC96-5FD11FD7B83E}" type="parTrans" cxnId="{0D354B5C-989B-4DD4-B328-FC6870FA24F3}">
      <dgm:prSet/>
      <dgm:spPr/>
      <dgm:t>
        <a:bodyPr/>
        <a:lstStyle/>
        <a:p>
          <a:endParaRPr lang="en-US" sz="2000"/>
        </a:p>
      </dgm:t>
    </dgm:pt>
    <dgm:pt modelId="{1BF364AC-15F8-42C1-B68A-7779121E38E7}" type="sibTrans" cxnId="{0D354B5C-989B-4DD4-B328-FC6870FA24F3}">
      <dgm:prSet/>
      <dgm:spPr/>
      <dgm:t>
        <a:bodyPr/>
        <a:lstStyle/>
        <a:p>
          <a:endParaRPr lang="en-US" sz="2000"/>
        </a:p>
      </dgm:t>
    </dgm:pt>
    <dgm:pt modelId="{E2F0F27A-64F8-43D1-BD18-C4D4469AF5C0}">
      <dgm:prSet phldrT="[Text]" custT="1"/>
      <dgm:spPr/>
      <dgm:t>
        <a:bodyPr/>
        <a:lstStyle/>
        <a:p>
          <a:r>
            <a:rPr lang="en-US" sz="2000" dirty="0"/>
            <a:t>Ensure completeness in move generation</a:t>
          </a:r>
        </a:p>
      </dgm:t>
    </dgm:pt>
    <dgm:pt modelId="{58AAE0BC-A8E9-4457-807F-5BB69EF0F36B}" type="parTrans" cxnId="{E513E6D0-F310-4806-B3DF-EE9726E76ACF}">
      <dgm:prSet/>
      <dgm:spPr/>
      <dgm:t>
        <a:bodyPr/>
        <a:lstStyle/>
        <a:p>
          <a:endParaRPr lang="en-US" sz="2000"/>
        </a:p>
      </dgm:t>
    </dgm:pt>
    <dgm:pt modelId="{BEFA1A7D-B4EF-483A-83D2-EF95D4E785F1}" type="sibTrans" cxnId="{E513E6D0-F310-4806-B3DF-EE9726E76ACF}">
      <dgm:prSet/>
      <dgm:spPr/>
      <dgm:t>
        <a:bodyPr/>
        <a:lstStyle/>
        <a:p>
          <a:endParaRPr lang="en-US" sz="2000"/>
        </a:p>
      </dgm:t>
    </dgm:pt>
    <dgm:pt modelId="{EDFC06A9-7FD0-436A-BF06-E1322F15B29A}">
      <dgm:prSet custT="1"/>
      <dgm:spPr/>
      <dgm:t>
        <a:bodyPr/>
        <a:lstStyle/>
        <a:p>
          <a:r>
            <a:rPr lang="en-US" sz="2000" dirty="0"/>
            <a:t>Potential solution: declarative move generation</a:t>
          </a:r>
        </a:p>
      </dgm:t>
    </dgm:pt>
    <dgm:pt modelId="{BF244B08-28E6-4C42-921E-B26687751A08}" type="parTrans" cxnId="{8D18A200-1B3A-4828-B1BF-4C3492842DFA}">
      <dgm:prSet/>
      <dgm:spPr/>
      <dgm:t>
        <a:bodyPr/>
        <a:lstStyle/>
        <a:p>
          <a:endParaRPr lang="en-US" sz="2000"/>
        </a:p>
      </dgm:t>
    </dgm:pt>
    <dgm:pt modelId="{DC358B3F-4401-47DB-BF2E-1275A09468C9}" type="sibTrans" cxnId="{8D18A200-1B3A-4828-B1BF-4C3492842DFA}">
      <dgm:prSet/>
      <dgm:spPr/>
      <dgm:t>
        <a:bodyPr/>
        <a:lstStyle/>
        <a:p>
          <a:endParaRPr lang="en-US" sz="2000"/>
        </a:p>
      </dgm:t>
    </dgm:pt>
    <dgm:pt modelId="{BF6B964E-2B94-4313-8842-77DA775F2768}">
      <dgm:prSet phldrT="[Text]" custT="1"/>
      <dgm:spPr/>
      <dgm:t>
        <a:bodyPr/>
        <a:lstStyle/>
        <a:p>
          <a:r>
            <a:rPr lang="en-US" sz="2000" dirty="0"/>
            <a:t>Connecting MPNNs and MIGs</a:t>
          </a:r>
        </a:p>
      </dgm:t>
    </dgm:pt>
    <dgm:pt modelId="{628264FD-16D0-4880-8ECC-745B76A19192}" type="parTrans" cxnId="{1C181BF5-E8A6-4007-B777-7BD17A6B61D1}">
      <dgm:prSet/>
      <dgm:spPr/>
      <dgm:t>
        <a:bodyPr/>
        <a:lstStyle/>
        <a:p>
          <a:endParaRPr lang="en-US" sz="2000"/>
        </a:p>
      </dgm:t>
    </dgm:pt>
    <dgm:pt modelId="{B4F75B89-B60B-4A60-A2A3-50BC4DA86B2D}" type="sibTrans" cxnId="{1C181BF5-E8A6-4007-B777-7BD17A6B61D1}">
      <dgm:prSet/>
      <dgm:spPr/>
      <dgm:t>
        <a:bodyPr/>
        <a:lstStyle/>
        <a:p>
          <a:endParaRPr lang="en-US" sz="2000"/>
        </a:p>
      </dgm:t>
    </dgm:pt>
    <dgm:pt modelId="{18FD9FF6-AC31-45E3-9C73-F268FC5C2C2B}">
      <dgm:prSet custT="1"/>
      <dgm:spPr/>
      <dgm:t>
        <a:bodyPr/>
        <a:lstStyle/>
        <a:p>
          <a:endParaRPr lang="en-US" sz="2000" dirty="0"/>
        </a:p>
      </dgm:t>
    </dgm:pt>
    <dgm:pt modelId="{1273E9A0-D5DC-42FA-857D-67290E4A48EE}" type="parTrans" cxnId="{64274C50-A851-460C-803A-4A3D6351F352}">
      <dgm:prSet/>
      <dgm:spPr/>
      <dgm:t>
        <a:bodyPr/>
        <a:lstStyle/>
        <a:p>
          <a:endParaRPr lang="en-US" sz="2000"/>
        </a:p>
      </dgm:t>
    </dgm:pt>
    <dgm:pt modelId="{E003DDD6-7952-46E9-871E-506262C11F0B}" type="sibTrans" cxnId="{64274C50-A851-460C-803A-4A3D6351F352}">
      <dgm:prSet/>
      <dgm:spPr/>
      <dgm:t>
        <a:bodyPr/>
        <a:lstStyle/>
        <a:p>
          <a:endParaRPr lang="en-US" sz="2000"/>
        </a:p>
      </dgm:t>
    </dgm:pt>
    <dgm:pt modelId="{C81E3EB3-8BD4-4B57-A0FD-C5C392037438}">
      <dgm:prSet phldrT="[Text]" custT="1"/>
      <dgm:spPr/>
      <dgm:t>
        <a:bodyPr/>
        <a:lstStyle/>
        <a:p>
          <a:r>
            <a:rPr lang="en-US" sz="2000" dirty="0"/>
            <a:t>NNs for graphs still very much unsolved</a:t>
          </a:r>
        </a:p>
      </dgm:t>
    </dgm:pt>
    <dgm:pt modelId="{A3B36B50-105C-4166-B721-73652CE715A4}" type="parTrans" cxnId="{1242F6B5-7912-486A-9E97-6D0B8FBD2DF9}">
      <dgm:prSet/>
      <dgm:spPr/>
      <dgm:t>
        <a:bodyPr/>
        <a:lstStyle/>
        <a:p>
          <a:endParaRPr lang="en-US" sz="2000"/>
        </a:p>
      </dgm:t>
    </dgm:pt>
    <dgm:pt modelId="{0ACF0734-F546-49AF-A241-FD797E1AA49D}" type="sibTrans" cxnId="{1242F6B5-7912-486A-9E97-6D0B8FBD2DF9}">
      <dgm:prSet/>
      <dgm:spPr/>
      <dgm:t>
        <a:bodyPr/>
        <a:lstStyle/>
        <a:p>
          <a:endParaRPr lang="en-US" sz="2000"/>
        </a:p>
      </dgm:t>
    </dgm:pt>
    <dgm:pt modelId="{C5E8BC5F-002C-4AA6-89B2-7310ADF57877}">
      <dgm:prSet custT="1"/>
      <dgm:spPr/>
      <dgm:t>
        <a:bodyPr/>
        <a:lstStyle/>
        <a:p>
          <a:r>
            <a:rPr lang="en-US" sz="2000" dirty="0"/>
            <a:t>Scaling our solution</a:t>
          </a:r>
        </a:p>
      </dgm:t>
    </dgm:pt>
    <dgm:pt modelId="{4692BFC7-3B36-4C6B-95F4-1938022C1627}" type="parTrans" cxnId="{B0602D84-952A-421A-BD6B-F2E0340F0C4D}">
      <dgm:prSet/>
      <dgm:spPr/>
      <dgm:t>
        <a:bodyPr/>
        <a:lstStyle/>
        <a:p>
          <a:endParaRPr lang="en-US" sz="2000"/>
        </a:p>
      </dgm:t>
    </dgm:pt>
    <dgm:pt modelId="{673D5AD7-F716-4658-932E-54715F1512BA}" type="sibTrans" cxnId="{B0602D84-952A-421A-BD6B-F2E0340F0C4D}">
      <dgm:prSet/>
      <dgm:spPr/>
      <dgm:t>
        <a:bodyPr/>
        <a:lstStyle/>
        <a:p>
          <a:endParaRPr lang="en-US" sz="2000"/>
        </a:p>
      </dgm:t>
    </dgm:pt>
    <dgm:pt modelId="{1F999580-0BE2-4A30-8591-714596657F2D}">
      <dgm:prSet phldrT="[Text]" custT="1"/>
      <dgm:spPr/>
      <dgm:t>
        <a:bodyPr/>
        <a:lstStyle/>
        <a:p>
          <a:r>
            <a:rPr lang="en-US" sz="2000" dirty="0"/>
            <a:t>By training NNs to recognize optimization opportunities in DAG structures</a:t>
          </a:r>
        </a:p>
      </dgm:t>
    </dgm:pt>
    <dgm:pt modelId="{8B5E8EAE-4E56-4B8B-B9DC-B85892E4C9A3}" type="parTrans" cxnId="{A628A6A3-ADA8-4761-BED8-14830E598F61}">
      <dgm:prSet/>
      <dgm:spPr/>
      <dgm:t>
        <a:bodyPr/>
        <a:lstStyle/>
        <a:p>
          <a:endParaRPr lang="en-US" sz="2000"/>
        </a:p>
      </dgm:t>
    </dgm:pt>
    <dgm:pt modelId="{5F76BF06-9A14-4812-838E-0943FEB9F7EE}" type="sibTrans" cxnId="{A628A6A3-ADA8-4761-BED8-14830E598F61}">
      <dgm:prSet/>
      <dgm:spPr/>
      <dgm:t>
        <a:bodyPr/>
        <a:lstStyle/>
        <a:p>
          <a:endParaRPr lang="en-US" sz="2000"/>
        </a:p>
      </dgm:t>
    </dgm:pt>
    <dgm:pt modelId="{FF673DB2-E493-4D1D-BB6F-CCAABCD750C0}">
      <dgm:prSet phldrT="[Text]" custT="1"/>
      <dgm:spPr/>
      <dgm:t>
        <a:bodyPr/>
        <a:lstStyle/>
        <a:p>
          <a:r>
            <a:rPr lang="en-US" sz="2000" dirty="0"/>
            <a:t>Using MPNNs and Reinforcement Learning</a:t>
          </a:r>
        </a:p>
      </dgm:t>
    </dgm:pt>
    <dgm:pt modelId="{CE6CEEC1-3457-4217-BCA4-0BBAE8EE5D78}" type="sibTrans" cxnId="{84C7AD1E-5740-4A74-B6AE-5E87EC6CCD3F}">
      <dgm:prSet/>
      <dgm:spPr/>
      <dgm:t>
        <a:bodyPr/>
        <a:lstStyle/>
        <a:p>
          <a:endParaRPr lang="en-US" sz="2000"/>
        </a:p>
      </dgm:t>
    </dgm:pt>
    <dgm:pt modelId="{09C5795A-1340-4184-A17B-687B739F48E6}" type="parTrans" cxnId="{84C7AD1E-5740-4A74-B6AE-5E87EC6CCD3F}">
      <dgm:prSet/>
      <dgm:spPr/>
      <dgm:t>
        <a:bodyPr/>
        <a:lstStyle/>
        <a:p>
          <a:endParaRPr lang="en-US" sz="2000"/>
        </a:p>
      </dgm:t>
    </dgm:pt>
    <dgm:pt modelId="{71713535-C296-47C4-AE43-936A67DA4CD1}" type="pres">
      <dgm:prSet presAssocID="{01981EAB-3EED-4043-A978-9E6520819ACB}" presName="linear" presStyleCnt="0">
        <dgm:presLayoutVars>
          <dgm:animLvl val="lvl"/>
          <dgm:resizeHandles val="exact"/>
        </dgm:presLayoutVars>
      </dgm:prSet>
      <dgm:spPr/>
    </dgm:pt>
    <dgm:pt modelId="{389CFD8C-BEC3-4B15-AF3F-59709220F107}" type="pres">
      <dgm:prSet presAssocID="{F19234BC-C185-4F02-AD1A-CA34B9F18B9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DBE11C5-F5FF-473C-81DD-4A57EF19F807}" type="pres">
      <dgm:prSet presAssocID="{F19234BC-C185-4F02-AD1A-CA34B9F18B9E}" presName="childText" presStyleLbl="revTx" presStyleIdx="0" presStyleCnt="2">
        <dgm:presLayoutVars>
          <dgm:bulletEnabled val="1"/>
        </dgm:presLayoutVars>
      </dgm:prSet>
      <dgm:spPr/>
    </dgm:pt>
    <dgm:pt modelId="{8C10F752-F929-459F-BE47-2757597B23C3}" type="pres">
      <dgm:prSet presAssocID="{779D86B6-70F5-4ADF-8141-F2F4D56FBBE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C9D7D4F-5BFA-4CD5-8C2E-D21FE611CB69}" type="pres">
      <dgm:prSet presAssocID="{779D86B6-70F5-4ADF-8141-F2F4D56FBBE5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D18A200-1B3A-4828-B1BF-4C3492842DFA}" srcId="{E2F0F27A-64F8-43D1-BD18-C4D4469AF5C0}" destId="{EDFC06A9-7FD0-436A-BF06-E1322F15B29A}" srcOrd="0" destOrd="0" parTransId="{BF244B08-28E6-4C42-921E-B26687751A08}" sibTransId="{DC358B3F-4401-47DB-BF2E-1275A09468C9}"/>
    <dgm:cxn modelId="{4FB3C908-895E-4CE0-9075-41663F9419CB}" type="presOf" srcId="{BF6B964E-2B94-4313-8842-77DA775F2768}" destId="{7DBE11C5-F5FF-473C-81DD-4A57EF19F807}" srcOrd="0" destOrd="2" presId="urn:microsoft.com/office/officeart/2005/8/layout/vList2"/>
    <dgm:cxn modelId="{1A9DD70A-4B9B-41FD-895C-2ECC86C3A9B2}" srcId="{01981EAB-3EED-4043-A978-9E6520819ACB}" destId="{F19234BC-C185-4F02-AD1A-CA34B9F18B9E}" srcOrd="0" destOrd="0" parTransId="{FE28AD49-2718-4E6A-8756-A79F048055EC}" sibTransId="{6A4BF473-C4A4-4E8A-BF88-ACCBF2EA0B5F}"/>
    <dgm:cxn modelId="{43D04D0B-FE90-408E-B412-14C36366F22B}" type="presOf" srcId="{E2F0F27A-64F8-43D1-BD18-C4D4469AF5C0}" destId="{4C9D7D4F-5BFA-4CD5-8C2E-D21FE611CB69}" srcOrd="0" destOrd="2" presId="urn:microsoft.com/office/officeart/2005/8/layout/vList2"/>
    <dgm:cxn modelId="{0042200D-8746-4DED-A5A5-7AEDB6A774AB}" type="presOf" srcId="{1F999580-0BE2-4A30-8591-714596657F2D}" destId="{7DBE11C5-F5FF-473C-81DD-4A57EF19F807}" srcOrd="0" destOrd="1" presId="urn:microsoft.com/office/officeart/2005/8/layout/vList2"/>
    <dgm:cxn modelId="{C019A819-8800-4881-93E9-0C4E96848CDA}" srcId="{F19234BC-C185-4F02-AD1A-CA34B9F18B9E}" destId="{C2717607-02E3-4E83-997D-F0BA2EEC4112}" srcOrd="2" destOrd="0" parTransId="{5B7805C4-221E-446A-AFAB-23C22AEC51C2}" sibTransId="{7E6AB3BA-56EB-4194-8856-C5BBCBEFD153}"/>
    <dgm:cxn modelId="{84C7AD1E-5740-4A74-B6AE-5E87EC6CCD3F}" srcId="{1F999580-0BE2-4A30-8591-714596657F2D}" destId="{FF673DB2-E493-4D1D-BB6F-CCAABCD750C0}" srcOrd="1" destOrd="0" parTransId="{09C5795A-1340-4184-A17B-687B739F48E6}" sibTransId="{CE6CEEC1-3457-4217-BCA4-0BBAE8EE5D78}"/>
    <dgm:cxn modelId="{C89A202E-04F4-470C-9B64-EBB7AECFD781}" type="presOf" srcId="{779D86B6-70F5-4ADF-8141-F2F4D56FBBE5}" destId="{8C10F752-F929-459F-BE47-2757597B23C3}" srcOrd="0" destOrd="0" presId="urn:microsoft.com/office/officeart/2005/8/layout/vList2"/>
    <dgm:cxn modelId="{9D94B830-8D22-4EA6-847C-FC29822678A5}" type="presOf" srcId="{01981EAB-3EED-4043-A978-9E6520819ACB}" destId="{71713535-C296-47C4-AE43-936A67DA4CD1}" srcOrd="0" destOrd="0" presId="urn:microsoft.com/office/officeart/2005/8/layout/vList2"/>
    <dgm:cxn modelId="{0D354B5C-989B-4DD4-B328-FC6870FA24F3}" srcId="{779D86B6-70F5-4ADF-8141-F2F4D56FBBE5}" destId="{FED4D427-AC26-4ADF-B7B1-E2158B30C6ED}" srcOrd="4" destOrd="0" parTransId="{EC0DF452-FDAE-4937-BC96-5FD11FD7B83E}" sibTransId="{1BF364AC-15F8-42C1-B68A-7779121E38E7}"/>
    <dgm:cxn modelId="{853F4F48-6A58-4698-9DE3-BCBE382C8C37}" type="presOf" srcId="{F19234BC-C185-4F02-AD1A-CA34B9F18B9E}" destId="{389CFD8C-BEC3-4B15-AF3F-59709220F107}" srcOrd="0" destOrd="0" presId="urn:microsoft.com/office/officeart/2005/8/layout/vList2"/>
    <dgm:cxn modelId="{873AD069-B901-405E-B6C5-B95AD938AB8B}" srcId="{F19234BC-C185-4F02-AD1A-CA34B9F18B9E}" destId="{752C222E-961A-4DB4-83B2-40D54137916B}" srcOrd="0" destOrd="0" parTransId="{A114CE86-2397-4CDC-97E1-20C0BF4A8168}" sibTransId="{5332794A-D1E5-4597-881C-DC2EEECBB9AB}"/>
    <dgm:cxn modelId="{2352C06B-7C99-4961-A494-B223910C6772}" type="presOf" srcId="{C81E3EB3-8BD4-4B57-A0FD-C5C392037438}" destId="{4C9D7D4F-5BFA-4CD5-8C2E-D21FE611CB69}" srcOrd="0" destOrd="1" presId="urn:microsoft.com/office/officeart/2005/8/layout/vList2"/>
    <dgm:cxn modelId="{64274C50-A851-460C-803A-4A3D6351F352}" srcId="{779D86B6-70F5-4ADF-8141-F2F4D56FBBE5}" destId="{18FD9FF6-AC31-45E3-9C73-F268FC5C2C2B}" srcOrd="3" destOrd="0" parTransId="{1273E9A0-D5DC-42FA-857D-67290E4A48EE}" sibTransId="{E003DDD6-7952-46E9-871E-506262C11F0B}"/>
    <dgm:cxn modelId="{094D6176-11EF-4D29-A1A0-46DAB5840C55}" srcId="{779D86B6-70F5-4ADF-8141-F2F4D56FBBE5}" destId="{914E6257-59B8-480E-BBBF-C9D28351A9A9}" srcOrd="0" destOrd="0" parTransId="{7501D824-1958-4488-8F4E-6B88C7A09F42}" sibTransId="{81C2F5E7-EED2-4CE6-80CD-FC4530C8CFFF}"/>
    <dgm:cxn modelId="{B0602D84-952A-421A-BD6B-F2E0340F0C4D}" srcId="{779D86B6-70F5-4ADF-8141-F2F4D56FBBE5}" destId="{C5E8BC5F-002C-4AA6-89B2-7310ADF57877}" srcOrd="2" destOrd="0" parTransId="{4692BFC7-3B36-4C6B-95F4-1938022C1627}" sibTransId="{673D5AD7-F716-4658-932E-54715F1512BA}"/>
    <dgm:cxn modelId="{A628A6A3-ADA8-4761-BED8-14830E598F61}" srcId="{F19234BC-C185-4F02-AD1A-CA34B9F18B9E}" destId="{1F999580-0BE2-4A30-8591-714596657F2D}" srcOrd="1" destOrd="0" parTransId="{8B5E8EAE-4E56-4B8B-B9DC-B85892E4C9A3}" sibTransId="{5F76BF06-9A14-4812-838E-0943FEB9F7EE}"/>
    <dgm:cxn modelId="{5F3343A5-A8E6-4063-943A-4A7193D6BA23}" type="presOf" srcId="{914E6257-59B8-480E-BBBF-C9D28351A9A9}" destId="{4C9D7D4F-5BFA-4CD5-8C2E-D21FE611CB69}" srcOrd="0" destOrd="0" presId="urn:microsoft.com/office/officeart/2005/8/layout/vList2"/>
    <dgm:cxn modelId="{E393F7B2-B9CC-49E9-95D5-79FE72EACF86}" srcId="{01981EAB-3EED-4043-A978-9E6520819ACB}" destId="{779D86B6-70F5-4ADF-8141-F2F4D56FBBE5}" srcOrd="1" destOrd="0" parTransId="{751220A0-65F7-4AC4-81B4-B0F717780CE6}" sibTransId="{8D90A8A1-CE3B-4FC5-B13C-4FCE64620F49}"/>
    <dgm:cxn modelId="{7A26D9B4-14BC-44D3-9AD7-4A5EB4181D64}" type="presOf" srcId="{FF673DB2-E493-4D1D-BB6F-CCAABCD750C0}" destId="{7DBE11C5-F5FF-473C-81DD-4A57EF19F807}" srcOrd="0" destOrd="3" presId="urn:microsoft.com/office/officeart/2005/8/layout/vList2"/>
    <dgm:cxn modelId="{1242F6B5-7912-486A-9E97-6D0B8FBD2DF9}" srcId="{914E6257-59B8-480E-BBBF-C9D28351A9A9}" destId="{C81E3EB3-8BD4-4B57-A0FD-C5C392037438}" srcOrd="0" destOrd="0" parTransId="{A3B36B50-105C-4166-B721-73652CE715A4}" sibTransId="{0ACF0734-F546-49AF-A241-FD797E1AA49D}"/>
    <dgm:cxn modelId="{710F31C8-2B0E-408E-A509-8681DAB1CC2C}" type="presOf" srcId="{C5E8BC5F-002C-4AA6-89B2-7310ADF57877}" destId="{4C9D7D4F-5BFA-4CD5-8C2E-D21FE611CB69}" srcOrd="0" destOrd="4" presId="urn:microsoft.com/office/officeart/2005/8/layout/vList2"/>
    <dgm:cxn modelId="{E513E6D0-F310-4806-B3DF-EE9726E76ACF}" srcId="{779D86B6-70F5-4ADF-8141-F2F4D56FBBE5}" destId="{E2F0F27A-64F8-43D1-BD18-C4D4469AF5C0}" srcOrd="1" destOrd="0" parTransId="{58AAE0BC-A8E9-4457-807F-5BB69EF0F36B}" sibTransId="{BEFA1A7D-B4EF-483A-83D2-EF95D4E785F1}"/>
    <dgm:cxn modelId="{8403EFE9-1CE2-4ECA-B2C5-E22DA7C0FD36}" type="presOf" srcId="{18FD9FF6-AC31-45E3-9C73-F268FC5C2C2B}" destId="{4C9D7D4F-5BFA-4CD5-8C2E-D21FE611CB69}" srcOrd="0" destOrd="5" presId="urn:microsoft.com/office/officeart/2005/8/layout/vList2"/>
    <dgm:cxn modelId="{4C35DFEE-E16E-476C-8E16-0047A42DA68C}" type="presOf" srcId="{FED4D427-AC26-4ADF-B7B1-E2158B30C6ED}" destId="{4C9D7D4F-5BFA-4CD5-8C2E-D21FE611CB69}" srcOrd="0" destOrd="6" presId="urn:microsoft.com/office/officeart/2005/8/layout/vList2"/>
    <dgm:cxn modelId="{1C181BF5-E8A6-4007-B777-7BD17A6B61D1}" srcId="{1F999580-0BE2-4A30-8591-714596657F2D}" destId="{BF6B964E-2B94-4313-8842-77DA775F2768}" srcOrd="0" destOrd="0" parTransId="{628264FD-16D0-4880-8ECC-745B76A19192}" sibTransId="{B4F75B89-B60B-4A60-A2A3-50BC4DA86B2D}"/>
    <dgm:cxn modelId="{3B5A72F7-D337-4E2F-BA4C-A52EC01AD1B5}" type="presOf" srcId="{752C222E-961A-4DB4-83B2-40D54137916B}" destId="{7DBE11C5-F5FF-473C-81DD-4A57EF19F807}" srcOrd="0" destOrd="0" presId="urn:microsoft.com/office/officeart/2005/8/layout/vList2"/>
    <dgm:cxn modelId="{9765C0F8-22EE-4863-8811-1C70F90A0EFA}" type="presOf" srcId="{C2717607-02E3-4E83-997D-F0BA2EEC4112}" destId="{7DBE11C5-F5FF-473C-81DD-4A57EF19F807}" srcOrd="0" destOrd="4" presId="urn:microsoft.com/office/officeart/2005/8/layout/vList2"/>
    <dgm:cxn modelId="{6EB0A4FB-FBC8-4566-951C-B46B624BED5E}" type="presOf" srcId="{EDFC06A9-7FD0-436A-BF06-E1322F15B29A}" destId="{4C9D7D4F-5BFA-4CD5-8C2E-D21FE611CB69}" srcOrd="0" destOrd="3" presId="urn:microsoft.com/office/officeart/2005/8/layout/vList2"/>
    <dgm:cxn modelId="{FE6259F6-24F6-4A9E-A1C9-7EC3CFAADC68}" type="presParOf" srcId="{71713535-C296-47C4-AE43-936A67DA4CD1}" destId="{389CFD8C-BEC3-4B15-AF3F-59709220F107}" srcOrd="0" destOrd="0" presId="urn:microsoft.com/office/officeart/2005/8/layout/vList2"/>
    <dgm:cxn modelId="{654209EC-F5AE-4CB1-A84C-BA68387F0CF5}" type="presParOf" srcId="{71713535-C296-47C4-AE43-936A67DA4CD1}" destId="{7DBE11C5-F5FF-473C-81DD-4A57EF19F807}" srcOrd="1" destOrd="0" presId="urn:microsoft.com/office/officeart/2005/8/layout/vList2"/>
    <dgm:cxn modelId="{200C10C4-7CAB-4EB0-A2C9-D92E8707757F}" type="presParOf" srcId="{71713535-C296-47C4-AE43-936A67DA4CD1}" destId="{8C10F752-F929-459F-BE47-2757597B23C3}" srcOrd="2" destOrd="0" presId="urn:microsoft.com/office/officeart/2005/8/layout/vList2"/>
    <dgm:cxn modelId="{375D8662-D7BB-4E21-8E74-3B7D1DD032D7}" type="presParOf" srcId="{71713535-C296-47C4-AE43-936A67DA4CD1}" destId="{4C9D7D4F-5BFA-4CD5-8C2E-D21FE611CB6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E3F007C-FDB3-4A5A-ADB6-A35DA68129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92263E-1457-47EF-9837-9E8924970655}">
      <dgm:prSet phldrT="[Text]"/>
      <dgm:spPr/>
      <dgm:t>
        <a:bodyPr/>
        <a:lstStyle/>
        <a:p>
          <a:r>
            <a:rPr lang="en-US" dirty="0"/>
            <a:t>Contact</a:t>
          </a:r>
        </a:p>
      </dgm:t>
    </dgm:pt>
    <dgm:pt modelId="{BB2E11F2-A68E-44E2-9E9C-7DBE262C65BB}" type="parTrans" cxnId="{CE7B5F6B-C8BE-4ED1-8787-F35D054053DD}">
      <dgm:prSet/>
      <dgm:spPr/>
      <dgm:t>
        <a:bodyPr/>
        <a:lstStyle/>
        <a:p>
          <a:endParaRPr lang="en-US"/>
        </a:p>
      </dgm:t>
    </dgm:pt>
    <dgm:pt modelId="{84CA69B6-BD8C-47E9-A37D-1215F59D57BA}" type="sibTrans" cxnId="{CE7B5F6B-C8BE-4ED1-8787-F35D054053DD}">
      <dgm:prSet/>
      <dgm:spPr/>
      <dgm:t>
        <a:bodyPr/>
        <a:lstStyle/>
        <a:p>
          <a:endParaRPr lang="en-US"/>
        </a:p>
      </dgm:t>
    </dgm:pt>
    <dgm:pt modelId="{9F91D81F-7A35-4CD3-AE74-F131800E2A92}">
      <dgm:prSet phldrT="[Text]"/>
      <dgm:spPr/>
      <dgm:t>
        <a:bodyPr/>
        <a:lstStyle/>
        <a:p>
          <a:pPr>
            <a:buNone/>
          </a:pPr>
          <a:endParaRPr lang="en-US" dirty="0"/>
        </a:p>
      </dgm:t>
    </dgm:pt>
    <dgm:pt modelId="{C340DE6B-DACA-48A3-81E1-DD86186D37D2}" type="parTrans" cxnId="{70FC1759-A922-4D3B-8595-41B1725DEF2B}">
      <dgm:prSet/>
      <dgm:spPr/>
      <dgm:t>
        <a:bodyPr/>
        <a:lstStyle/>
        <a:p>
          <a:endParaRPr lang="en-US"/>
        </a:p>
      </dgm:t>
    </dgm:pt>
    <dgm:pt modelId="{E78553F7-300E-4FC2-8B17-2DBA5916ABF7}" type="sibTrans" cxnId="{70FC1759-A922-4D3B-8595-41B1725DEF2B}">
      <dgm:prSet/>
      <dgm:spPr/>
      <dgm:t>
        <a:bodyPr/>
        <a:lstStyle/>
        <a:p>
          <a:endParaRPr lang="en-US"/>
        </a:p>
      </dgm:t>
    </dgm:pt>
    <dgm:pt modelId="{9E9793A2-883F-477C-B410-E9221CA48632}">
      <dgm:prSet phldrT="[Text]"/>
      <dgm:spPr/>
      <dgm:t>
        <a:bodyPr/>
        <a:lstStyle/>
        <a:p>
          <a:pPr>
            <a:buNone/>
          </a:pPr>
          <a:endParaRPr lang="en-US" dirty="0"/>
        </a:p>
      </dgm:t>
    </dgm:pt>
    <dgm:pt modelId="{1EB9AB52-B225-4DA3-80AD-6AAE6FAD462A}" type="parTrans" cxnId="{67A86C6D-E0AD-42C3-A4D8-0AA925166E69}">
      <dgm:prSet/>
      <dgm:spPr/>
      <dgm:t>
        <a:bodyPr/>
        <a:lstStyle/>
        <a:p>
          <a:endParaRPr lang="en-US"/>
        </a:p>
      </dgm:t>
    </dgm:pt>
    <dgm:pt modelId="{9143707A-E641-47F9-97F6-FFD49CAF18A8}" type="sibTrans" cxnId="{67A86C6D-E0AD-42C3-A4D8-0AA925166E69}">
      <dgm:prSet/>
      <dgm:spPr/>
      <dgm:t>
        <a:bodyPr/>
        <a:lstStyle/>
        <a:p>
          <a:endParaRPr lang="en-US"/>
        </a:p>
      </dgm:t>
    </dgm:pt>
    <dgm:pt modelId="{C8A97FEE-6151-447D-B5A4-CE3BD4445E0E}">
      <dgm:prSet phldrT="[Text]"/>
      <dgm:spPr/>
      <dgm:t>
        <a:bodyPr/>
        <a:lstStyle/>
        <a:p>
          <a:pPr>
            <a:buNone/>
          </a:pPr>
          <a:endParaRPr lang="en-US" dirty="0"/>
        </a:p>
      </dgm:t>
    </dgm:pt>
    <dgm:pt modelId="{0D76F9A9-A76B-4818-9860-876CFDD6CAD4}" type="parTrans" cxnId="{5CA7CC7A-727D-4BF3-8BD7-B640E6C62F52}">
      <dgm:prSet/>
      <dgm:spPr/>
      <dgm:t>
        <a:bodyPr/>
        <a:lstStyle/>
        <a:p>
          <a:endParaRPr lang="en-US"/>
        </a:p>
      </dgm:t>
    </dgm:pt>
    <dgm:pt modelId="{7819C0A3-C4BB-4B59-996B-FE520113989B}" type="sibTrans" cxnId="{5CA7CC7A-727D-4BF3-8BD7-B640E6C62F52}">
      <dgm:prSet/>
      <dgm:spPr/>
      <dgm:t>
        <a:bodyPr/>
        <a:lstStyle/>
        <a:p>
          <a:endParaRPr lang="en-US"/>
        </a:p>
      </dgm:t>
    </dgm:pt>
    <dgm:pt modelId="{4EC34F92-608A-4A33-AB99-4233BCB9B9ED}" type="pres">
      <dgm:prSet presAssocID="{DE3F007C-FDB3-4A5A-ADB6-A35DA681299A}" presName="linear" presStyleCnt="0">
        <dgm:presLayoutVars>
          <dgm:animLvl val="lvl"/>
          <dgm:resizeHandles val="exact"/>
        </dgm:presLayoutVars>
      </dgm:prSet>
      <dgm:spPr/>
    </dgm:pt>
    <dgm:pt modelId="{6709DB8A-09FF-4711-A3C1-95352A850CC5}" type="pres">
      <dgm:prSet presAssocID="{E292263E-1457-47EF-9837-9E892497065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5B2CE5D-B835-4928-9552-2149C00E12CC}" type="pres">
      <dgm:prSet presAssocID="{E292263E-1457-47EF-9837-9E892497065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D995E14-3166-47D3-BF37-F425FB0DA625}" type="presOf" srcId="{9E9793A2-883F-477C-B410-E9221CA48632}" destId="{55B2CE5D-B835-4928-9552-2149C00E12CC}" srcOrd="0" destOrd="1" presId="urn:microsoft.com/office/officeart/2005/8/layout/vList2"/>
    <dgm:cxn modelId="{0A940625-2BF0-45D9-9F4C-3B0555667B79}" type="presOf" srcId="{9F91D81F-7A35-4CD3-AE74-F131800E2A92}" destId="{55B2CE5D-B835-4928-9552-2149C00E12CC}" srcOrd="0" destOrd="0" presId="urn:microsoft.com/office/officeart/2005/8/layout/vList2"/>
    <dgm:cxn modelId="{CE7B5F6B-C8BE-4ED1-8787-F35D054053DD}" srcId="{DE3F007C-FDB3-4A5A-ADB6-A35DA681299A}" destId="{E292263E-1457-47EF-9837-9E8924970655}" srcOrd="0" destOrd="0" parTransId="{BB2E11F2-A68E-44E2-9E9C-7DBE262C65BB}" sibTransId="{84CA69B6-BD8C-47E9-A37D-1215F59D57BA}"/>
    <dgm:cxn modelId="{0600444C-4949-4709-9F38-621CEBBFE634}" type="presOf" srcId="{DE3F007C-FDB3-4A5A-ADB6-A35DA681299A}" destId="{4EC34F92-608A-4A33-AB99-4233BCB9B9ED}" srcOrd="0" destOrd="0" presId="urn:microsoft.com/office/officeart/2005/8/layout/vList2"/>
    <dgm:cxn modelId="{67A86C6D-E0AD-42C3-A4D8-0AA925166E69}" srcId="{E292263E-1457-47EF-9837-9E8924970655}" destId="{9E9793A2-883F-477C-B410-E9221CA48632}" srcOrd="1" destOrd="0" parTransId="{1EB9AB52-B225-4DA3-80AD-6AAE6FAD462A}" sibTransId="{9143707A-E641-47F9-97F6-FFD49CAF18A8}"/>
    <dgm:cxn modelId="{B70D3A51-6A04-49E4-B216-A5BE27F753EF}" type="presOf" srcId="{E292263E-1457-47EF-9837-9E8924970655}" destId="{6709DB8A-09FF-4711-A3C1-95352A850CC5}" srcOrd="0" destOrd="0" presId="urn:microsoft.com/office/officeart/2005/8/layout/vList2"/>
    <dgm:cxn modelId="{70FC1759-A922-4D3B-8595-41B1725DEF2B}" srcId="{E292263E-1457-47EF-9837-9E8924970655}" destId="{9F91D81F-7A35-4CD3-AE74-F131800E2A92}" srcOrd="0" destOrd="0" parTransId="{C340DE6B-DACA-48A3-81E1-DD86186D37D2}" sibTransId="{E78553F7-300E-4FC2-8B17-2DBA5916ABF7}"/>
    <dgm:cxn modelId="{5CA7CC7A-727D-4BF3-8BD7-B640E6C62F52}" srcId="{E292263E-1457-47EF-9837-9E8924970655}" destId="{C8A97FEE-6151-447D-B5A4-CE3BD4445E0E}" srcOrd="2" destOrd="0" parTransId="{0D76F9A9-A76B-4818-9860-876CFDD6CAD4}" sibTransId="{7819C0A3-C4BB-4B59-996B-FE520113989B}"/>
    <dgm:cxn modelId="{7C8930F3-26E1-421B-8CCA-E784A2424806}" type="presOf" srcId="{C8A97FEE-6151-447D-B5A4-CE3BD4445E0E}" destId="{55B2CE5D-B835-4928-9552-2149C00E12CC}" srcOrd="0" destOrd="2" presId="urn:microsoft.com/office/officeart/2005/8/layout/vList2"/>
    <dgm:cxn modelId="{666B173D-9137-4941-89EB-BAEA4098C1C7}" type="presParOf" srcId="{4EC34F92-608A-4A33-AB99-4233BCB9B9ED}" destId="{6709DB8A-09FF-4711-A3C1-95352A850CC5}" srcOrd="0" destOrd="0" presId="urn:microsoft.com/office/officeart/2005/8/layout/vList2"/>
    <dgm:cxn modelId="{101331CF-3FFE-4D96-8AFE-3237128F8BC1}" type="presParOf" srcId="{4EC34F92-608A-4A33-AB99-4233BCB9B9ED}" destId="{55B2CE5D-B835-4928-9552-2149C00E12C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446DEB-9DA4-493F-B0B1-CE95B79CA8A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A3F4DB-851E-4EBF-99C3-DC5D240FECAB}">
      <dgm:prSet phldrT="[Text]"/>
      <dgm:spPr/>
      <dgm:t>
        <a:bodyPr/>
        <a:lstStyle/>
        <a:p>
          <a:r>
            <a:rPr lang="en-GB" dirty="0"/>
            <a:t>Why learn new algorithms?</a:t>
          </a:r>
          <a:endParaRPr lang="en-US" dirty="0"/>
        </a:p>
      </dgm:t>
    </dgm:pt>
    <dgm:pt modelId="{0277BE8D-C985-4C0A-BF10-A6ED8365AA8E}" type="parTrans" cxnId="{7F2B66F7-B949-49D4-ACB5-6DC919E1659C}">
      <dgm:prSet/>
      <dgm:spPr/>
      <dgm:t>
        <a:bodyPr/>
        <a:lstStyle/>
        <a:p>
          <a:endParaRPr lang="en-US"/>
        </a:p>
      </dgm:t>
    </dgm:pt>
    <dgm:pt modelId="{C7625545-095E-4903-86E1-FDEE63B15DF1}" type="sibTrans" cxnId="{7F2B66F7-B949-49D4-ACB5-6DC919E1659C}">
      <dgm:prSet/>
      <dgm:spPr/>
      <dgm:t>
        <a:bodyPr/>
        <a:lstStyle/>
        <a:p>
          <a:endParaRPr lang="en-US"/>
        </a:p>
      </dgm:t>
    </dgm:pt>
    <dgm:pt modelId="{8C210AB8-00EC-47AE-987D-DE68B4072009}">
      <dgm:prSet phldrT="[Text]"/>
      <dgm:spPr/>
      <dgm:t>
        <a:bodyPr/>
        <a:lstStyle/>
        <a:p>
          <a:r>
            <a:rPr lang="en-GB" dirty="0"/>
            <a:t>We have not reached the limits of logic optimization</a:t>
          </a:r>
          <a:endParaRPr lang="en-US" dirty="0"/>
        </a:p>
      </dgm:t>
    </dgm:pt>
    <dgm:pt modelId="{015EF968-CF97-4B10-9245-6D78479D676B}" type="parTrans" cxnId="{533DA44E-12C6-4F62-8FC6-C9476A85DBA1}">
      <dgm:prSet/>
      <dgm:spPr/>
      <dgm:t>
        <a:bodyPr/>
        <a:lstStyle/>
        <a:p>
          <a:endParaRPr lang="en-US"/>
        </a:p>
      </dgm:t>
    </dgm:pt>
    <dgm:pt modelId="{8D3D1E02-8158-40C6-9E5A-7505456BDFCD}" type="sibTrans" cxnId="{533DA44E-12C6-4F62-8FC6-C9476A85DBA1}">
      <dgm:prSet/>
      <dgm:spPr/>
      <dgm:t>
        <a:bodyPr/>
        <a:lstStyle/>
        <a:p>
          <a:endParaRPr lang="en-US"/>
        </a:p>
      </dgm:t>
    </dgm:pt>
    <dgm:pt modelId="{3ED567F6-9E2B-4AB6-B654-852D96338E27}">
      <dgm:prSet phldrT="[Text]"/>
      <dgm:spPr/>
      <dgm:t>
        <a:bodyPr/>
        <a:lstStyle/>
        <a:p>
          <a:r>
            <a:rPr lang="en-GB" dirty="0"/>
            <a:t>Open questions</a:t>
          </a:r>
          <a:endParaRPr lang="en-US" dirty="0"/>
        </a:p>
      </dgm:t>
    </dgm:pt>
    <dgm:pt modelId="{11A113F6-A039-4CF7-9DDF-7C3715D1D747}" type="parTrans" cxnId="{4BE9C712-7EA6-4DEF-BC9D-845A11C98535}">
      <dgm:prSet/>
      <dgm:spPr/>
      <dgm:t>
        <a:bodyPr/>
        <a:lstStyle/>
        <a:p>
          <a:endParaRPr lang="en-US"/>
        </a:p>
      </dgm:t>
    </dgm:pt>
    <dgm:pt modelId="{5C322642-BB79-468C-8849-8BBD9A8B0333}" type="sibTrans" cxnId="{4BE9C712-7EA6-4DEF-BC9D-845A11C98535}">
      <dgm:prSet/>
      <dgm:spPr/>
      <dgm:t>
        <a:bodyPr/>
        <a:lstStyle/>
        <a:p>
          <a:endParaRPr lang="en-US"/>
        </a:p>
      </dgm:t>
    </dgm:pt>
    <dgm:pt modelId="{8D7D57F3-6602-4005-B7D2-D55D28D07B14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GB" b="1" dirty="0"/>
            <a:t> Theoretical</a:t>
          </a:r>
          <a:r>
            <a:rPr lang="en-GB" dirty="0"/>
            <a:t>: can machine learning be applied to any effect?</a:t>
          </a:r>
          <a:endParaRPr lang="en-US" dirty="0"/>
        </a:p>
      </dgm:t>
    </dgm:pt>
    <dgm:pt modelId="{68E82131-8877-4F23-A760-EE60C411DBDB}" type="parTrans" cxnId="{A837C25B-8BD9-4BE3-BAA6-5CBFDEFA8C3A}">
      <dgm:prSet/>
      <dgm:spPr/>
      <dgm:t>
        <a:bodyPr/>
        <a:lstStyle/>
        <a:p>
          <a:endParaRPr lang="en-US"/>
        </a:p>
      </dgm:t>
    </dgm:pt>
    <dgm:pt modelId="{93FD07EE-D0CD-4FF7-9CB3-4E10ACA72567}" type="sibTrans" cxnId="{A837C25B-8BD9-4BE3-BAA6-5CBFDEFA8C3A}">
      <dgm:prSet/>
      <dgm:spPr/>
      <dgm:t>
        <a:bodyPr/>
        <a:lstStyle/>
        <a:p>
          <a:endParaRPr lang="en-US"/>
        </a:p>
      </dgm:t>
    </dgm:pt>
    <dgm:pt modelId="{294030C2-5C18-4BB6-8E63-533AABA47243}">
      <dgm:prSet phldrT="[Text]"/>
      <dgm:spPr/>
      <dgm:t>
        <a:bodyPr/>
        <a:lstStyle/>
        <a:p>
          <a:r>
            <a:rPr lang="en-GB" dirty="0"/>
            <a:t>Novel synthesis methods unlock significant improvements</a:t>
          </a:r>
          <a:endParaRPr lang="en-US" dirty="0"/>
        </a:p>
      </dgm:t>
    </dgm:pt>
    <dgm:pt modelId="{DDE8936C-01FB-458C-8F15-E21F7A2CEAFC}" type="parTrans" cxnId="{A798E378-0057-4FBD-940F-CAFD8FBD2481}">
      <dgm:prSet/>
      <dgm:spPr/>
      <dgm:t>
        <a:bodyPr/>
        <a:lstStyle/>
        <a:p>
          <a:endParaRPr lang="en-US"/>
        </a:p>
      </dgm:t>
    </dgm:pt>
    <dgm:pt modelId="{17456C34-8EC5-4556-8126-E755D8A0B116}" type="sibTrans" cxnId="{A798E378-0057-4FBD-940F-CAFD8FBD2481}">
      <dgm:prSet/>
      <dgm:spPr/>
      <dgm:t>
        <a:bodyPr/>
        <a:lstStyle/>
        <a:p>
          <a:endParaRPr lang="en-US"/>
        </a:p>
      </dgm:t>
    </dgm:pt>
    <dgm:pt modelId="{D89A91DE-2391-420B-9A3C-CAE10365F392}">
      <dgm:prSet phldrT="[Text]"/>
      <dgm:spPr/>
      <dgm:t>
        <a:bodyPr/>
        <a:lstStyle/>
        <a:p>
          <a:r>
            <a:rPr lang="en-GB" dirty="0"/>
            <a:t>Potentially find more improvements using this new approach</a:t>
          </a:r>
          <a:endParaRPr lang="en-US" dirty="0"/>
        </a:p>
      </dgm:t>
    </dgm:pt>
    <dgm:pt modelId="{D8B888AC-7E11-4CCE-8A18-F1BCF59F537A}" type="parTrans" cxnId="{2A63E85B-FB2F-454C-889B-8BA62906E29C}">
      <dgm:prSet/>
      <dgm:spPr/>
      <dgm:t>
        <a:bodyPr/>
        <a:lstStyle/>
        <a:p>
          <a:endParaRPr lang="en-US"/>
        </a:p>
      </dgm:t>
    </dgm:pt>
    <dgm:pt modelId="{AD00207D-0F25-44EC-BA79-9E2BFD90BB19}" type="sibTrans" cxnId="{2A63E85B-FB2F-454C-889B-8BA62906E29C}">
      <dgm:prSet/>
      <dgm:spPr/>
      <dgm:t>
        <a:bodyPr/>
        <a:lstStyle/>
        <a:p>
          <a:endParaRPr lang="en-US"/>
        </a:p>
      </dgm:t>
    </dgm:pt>
    <dgm:pt modelId="{949B34D7-A985-4810-AB6C-612A91E6CA9C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GB" b="1" dirty="0"/>
            <a:t> Practical</a:t>
          </a:r>
          <a:r>
            <a:rPr lang="en-GB" dirty="0"/>
            <a:t>: can it yield state-of-the-art results?</a:t>
          </a:r>
          <a:endParaRPr lang="en-US" dirty="0"/>
        </a:p>
      </dgm:t>
    </dgm:pt>
    <dgm:pt modelId="{625E0880-95E1-41FA-8A59-695ABBF4440E}" type="parTrans" cxnId="{04CCC7B9-C084-498C-A830-8CE9660498E0}">
      <dgm:prSet/>
      <dgm:spPr/>
      <dgm:t>
        <a:bodyPr/>
        <a:lstStyle/>
        <a:p>
          <a:endParaRPr lang="en-US"/>
        </a:p>
      </dgm:t>
    </dgm:pt>
    <dgm:pt modelId="{319545D6-B4DD-4545-B76B-8DF4EA2FB323}" type="sibTrans" cxnId="{04CCC7B9-C084-498C-A830-8CE9660498E0}">
      <dgm:prSet/>
      <dgm:spPr/>
      <dgm:t>
        <a:bodyPr/>
        <a:lstStyle/>
        <a:p>
          <a:endParaRPr lang="en-US"/>
        </a:p>
      </dgm:t>
    </dgm:pt>
    <dgm:pt modelId="{E127F2A2-7F8C-4D4D-9034-883318BB842A}" type="pres">
      <dgm:prSet presAssocID="{FD446DEB-9DA4-493F-B0B1-CE95B79CA8A5}" presName="linear" presStyleCnt="0">
        <dgm:presLayoutVars>
          <dgm:animLvl val="lvl"/>
          <dgm:resizeHandles val="exact"/>
        </dgm:presLayoutVars>
      </dgm:prSet>
      <dgm:spPr/>
    </dgm:pt>
    <dgm:pt modelId="{6E146794-B2EE-4D14-A5A4-872A2ECEE7AF}" type="pres">
      <dgm:prSet presAssocID="{B0A3F4DB-851E-4EBF-99C3-DC5D240FECA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C3E0FD9-C903-474B-825E-4C1DA1D931B7}" type="pres">
      <dgm:prSet presAssocID="{B0A3F4DB-851E-4EBF-99C3-DC5D240FECAB}" presName="childText" presStyleLbl="revTx" presStyleIdx="0" presStyleCnt="2">
        <dgm:presLayoutVars>
          <dgm:bulletEnabled val="1"/>
        </dgm:presLayoutVars>
      </dgm:prSet>
      <dgm:spPr/>
    </dgm:pt>
    <dgm:pt modelId="{C23048E6-7F61-4D7F-9008-B23CE8E7CE67}" type="pres">
      <dgm:prSet presAssocID="{3ED567F6-9E2B-4AB6-B654-852D96338E2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6D4DE86-BCF6-45A3-97C9-04F5B2979140}" type="pres">
      <dgm:prSet presAssocID="{3ED567F6-9E2B-4AB6-B654-852D96338E2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D7B2C03-AB1C-490C-8B52-EAF2A681D6EA}" type="presOf" srcId="{3ED567F6-9E2B-4AB6-B654-852D96338E27}" destId="{C23048E6-7F61-4D7F-9008-B23CE8E7CE67}" srcOrd="0" destOrd="0" presId="urn:microsoft.com/office/officeart/2005/8/layout/vList2"/>
    <dgm:cxn modelId="{4BE9C712-7EA6-4DEF-BC9D-845A11C98535}" srcId="{FD446DEB-9DA4-493F-B0B1-CE95B79CA8A5}" destId="{3ED567F6-9E2B-4AB6-B654-852D96338E27}" srcOrd="1" destOrd="0" parTransId="{11A113F6-A039-4CF7-9DDF-7C3715D1D747}" sibTransId="{5C322642-BB79-468C-8849-8BBD9A8B0333}"/>
    <dgm:cxn modelId="{1362B51B-BBDA-4F52-9912-7A541398B8EF}" type="presOf" srcId="{8D7D57F3-6602-4005-B7D2-D55D28D07B14}" destId="{96D4DE86-BCF6-45A3-97C9-04F5B2979140}" srcOrd="0" destOrd="0" presId="urn:microsoft.com/office/officeart/2005/8/layout/vList2"/>
    <dgm:cxn modelId="{3E69FA29-8A8E-4E82-B686-94200FE63B2B}" type="presOf" srcId="{8C210AB8-00EC-47AE-987D-DE68B4072009}" destId="{1C3E0FD9-C903-474B-825E-4C1DA1D931B7}" srcOrd="0" destOrd="0" presId="urn:microsoft.com/office/officeart/2005/8/layout/vList2"/>
    <dgm:cxn modelId="{B1111C40-5C66-4FFC-9CF4-B334046B9412}" type="presOf" srcId="{D89A91DE-2391-420B-9A3C-CAE10365F392}" destId="{1C3E0FD9-C903-474B-825E-4C1DA1D931B7}" srcOrd="0" destOrd="2" presId="urn:microsoft.com/office/officeart/2005/8/layout/vList2"/>
    <dgm:cxn modelId="{A837C25B-8BD9-4BE3-BAA6-5CBFDEFA8C3A}" srcId="{3ED567F6-9E2B-4AB6-B654-852D96338E27}" destId="{8D7D57F3-6602-4005-B7D2-D55D28D07B14}" srcOrd="0" destOrd="0" parTransId="{68E82131-8877-4F23-A760-EE60C411DBDB}" sibTransId="{93FD07EE-D0CD-4FF7-9CB3-4E10ACA72567}"/>
    <dgm:cxn modelId="{2A63E85B-FB2F-454C-889B-8BA62906E29C}" srcId="{B0A3F4DB-851E-4EBF-99C3-DC5D240FECAB}" destId="{D89A91DE-2391-420B-9A3C-CAE10365F392}" srcOrd="2" destOrd="0" parTransId="{D8B888AC-7E11-4CCE-8A18-F1BCF59F537A}" sibTransId="{AD00207D-0F25-44EC-BA79-9E2BFD90BB19}"/>
    <dgm:cxn modelId="{533DA44E-12C6-4F62-8FC6-C9476A85DBA1}" srcId="{B0A3F4DB-851E-4EBF-99C3-DC5D240FECAB}" destId="{8C210AB8-00EC-47AE-987D-DE68B4072009}" srcOrd="0" destOrd="0" parTransId="{015EF968-CF97-4B10-9245-6D78479D676B}" sibTransId="{8D3D1E02-8158-40C6-9E5A-7505456BDFCD}"/>
    <dgm:cxn modelId="{72764975-2ACA-47F9-93FE-75988B683B19}" type="presOf" srcId="{B0A3F4DB-851E-4EBF-99C3-DC5D240FECAB}" destId="{6E146794-B2EE-4D14-A5A4-872A2ECEE7AF}" srcOrd="0" destOrd="0" presId="urn:microsoft.com/office/officeart/2005/8/layout/vList2"/>
    <dgm:cxn modelId="{A798E378-0057-4FBD-940F-CAFD8FBD2481}" srcId="{B0A3F4DB-851E-4EBF-99C3-DC5D240FECAB}" destId="{294030C2-5C18-4BB6-8E63-533AABA47243}" srcOrd="1" destOrd="0" parTransId="{DDE8936C-01FB-458C-8F15-E21F7A2CEAFC}" sibTransId="{17456C34-8EC5-4556-8126-E755D8A0B116}"/>
    <dgm:cxn modelId="{0F16777B-BB7D-4266-8E3F-64E6996C5C38}" type="presOf" srcId="{FD446DEB-9DA4-493F-B0B1-CE95B79CA8A5}" destId="{E127F2A2-7F8C-4D4D-9034-883318BB842A}" srcOrd="0" destOrd="0" presId="urn:microsoft.com/office/officeart/2005/8/layout/vList2"/>
    <dgm:cxn modelId="{81753C98-6E10-4CC5-8AA5-E5673EA5EB96}" type="presOf" srcId="{294030C2-5C18-4BB6-8E63-533AABA47243}" destId="{1C3E0FD9-C903-474B-825E-4C1DA1D931B7}" srcOrd="0" destOrd="1" presId="urn:microsoft.com/office/officeart/2005/8/layout/vList2"/>
    <dgm:cxn modelId="{04CCC7B9-C084-498C-A830-8CE9660498E0}" srcId="{3ED567F6-9E2B-4AB6-B654-852D96338E27}" destId="{949B34D7-A985-4810-AB6C-612A91E6CA9C}" srcOrd="1" destOrd="0" parTransId="{625E0880-95E1-41FA-8A59-695ABBF4440E}" sibTransId="{319545D6-B4DD-4545-B76B-8DF4EA2FB323}"/>
    <dgm:cxn modelId="{641F0DBC-5686-4184-A9B0-DE3784C8FA27}" type="presOf" srcId="{949B34D7-A985-4810-AB6C-612A91E6CA9C}" destId="{96D4DE86-BCF6-45A3-97C9-04F5B2979140}" srcOrd="0" destOrd="1" presId="urn:microsoft.com/office/officeart/2005/8/layout/vList2"/>
    <dgm:cxn modelId="{7F2B66F7-B949-49D4-ACB5-6DC919E1659C}" srcId="{FD446DEB-9DA4-493F-B0B1-CE95B79CA8A5}" destId="{B0A3F4DB-851E-4EBF-99C3-DC5D240FECAB}" srcOrd="0" destOrd="0" parTransId="{0277BE8D-C985-4C0A-BF10-A6ED8365AA8E}" sibTransId="{C7625545-095E-4903-86E1-FDEE63B15DF1}"/>
    <dgm:cxn modelId="{13A778E3-9CA8-46E3-AD83-17DC400C8E5E}" type="presParOf" srcId="{E127F2A2-7F8C-4D4D-9034-883318BB842A}" destId="{6E146794-B2EE-4D14-A5A4-872A2ECEE7AF}" srcOrd="0" destOrd="0" presId="urn:microsoft.com/office/officeart/2005/8/layout/vList2"/>
    <dgm:cxn modelId="{B10B269E-650B-477F-B811-117CE08484AE}" type="presParOf" srcId="{E127F2A2-7F8C-4D4D-9034-883318BB842A}" destId="{1C3E0FD9-C903-474B-825E-4C1DA1D931B7}" srcOrd="1" destOrd="0" presId="urn:microsoft.com/office/officeart/2005/8/layout/vList2"/>
    <dgm:cxn modelId="{B2D21AB0-EF81-426C-AB31-48E9137E23EE}" type="presParOf" srcId="{E127F2A2-7F8C-4D4D-9034-883318BB842A}" destId="{C23048E6-7F61-4D7F-9008-B23CE8E7CE67}" srcOrd="2" destOrd="0" presId="urn:microsoft.com/office/officeart/2005/8/layout/vList2"/>
    <dgm:cxn modelId="{AB86A2C0-89EC-4CD1-A833-E870D7EB1C1F}" type="presParOf" srcId="{E127F2A2-7F8C-4D4D-9034-883318BB842A}" destId="{96D4DE86-BCF6-45A3-97C9-04F5B297914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015B9B-ECC3-499C-A6D1-644E2A2D28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B1E56A-807F-4628-BDAE-B6AC15A9120E}">
      <dgm:prSet phldrT="[Text]"/>
      <dgm:spPr/>
      <dgm:t>
        <a:bodyPr/>
        <a:lstStyle/>
        <a:p>
          <a:r>
            <a:rPr lang="en-US" dirty="0"/>
            <a:t>Background</a:t>
          </a:r>
        </a:p>
      </dgm:t>
    </dgm:pt>
    <dgm:pt modelId="{162AB68E-59EC-4909-9EEA-CB5462027882}" type="parTrans" cxnId="{135379DE-31BF-4484-A36E-31EB3930F74F}">
      <dgm:prSet/>
      <dgm:spPr/>
      <dgm:t>
        <a:bodyPr/>
        <a:lstStyle/>
        <a:p>
          <a:endParaRPr lang="en-US"/>
        </a:p>
      </dgm:t>
    </dgm:pt>
    <dgm:pt modelId="{61E5F429-3CE3-47C9-95B0-6A877888932B}" type="sibTrans" cxnId="{135379DE-31BF-4484-A36E-31EB3930F74F}">
      <dgm:prSet/>
      <dgm:spPr/>
      <dgm:t>
        <a:bodyPr/>
        <a:lstStyle/>
        <a:p>
          <a:endParaRPr lang="en-US"/>
        </a:p>
      </dgm:t>
    </dgm:pt>
    <dgm:pt modelId="{13295FEB-78B0-4AB5-B6FF-66D24A52A6B1}">
      <dgm:prSet phldrT="[Text]"/>
      <dgm:spPr/>
      <dgm:t>
        <a:bodyPr/>
        <a:lstStyle/>
        <a:p>
          <a:r>
            <a:rPr lang="en-US" dirty="0"/>
            <a:t>Deep learning</a:t>
          </a:r>
        </a:p>
      </dgm:t>
    </dgm:pt>
    <dgm:pt modelId="{DB0968C7-6DFC-4F26-B0CF-8A2157476701}" type="parTrans" cxnId="{90B57C33-4E42-46AC-919B-D137A3BDBF00}">
      <dgm:prSet/>
      <dgm:spPr/>
      <dgm:t>
        <a:bodyPr/>
        <a:lstStyle/>
        <a:p>
          <a:endParaRPr lang="en-US"/>
        </a:p>
      </dgm:t>
    </dgm:pt>
    <dgm:pt modelId="{67D6339E-5BF8-4827-A671-999AA5EC8418}" type="sibTrans" cxnId="{90B57C33-4E42-46AC-919B-D137A3BDBF00}">
      <dgm:prSet/>
      <dgm:spPr/>
      <dgm:t>
        <a:bodyPr/>
        <a:lstStyle/>
        <a:p>
          <a:endParaRPr lang="en-US"/>
        </a:p>
      </dgm:t>
    </dgm:pt>
    <dgm:pt modelId="{ED3CC20D-26A7-426E-BAE3-56F219412C43}">
      <dgm:prSet phldrT="[Text]"/>
      <dgm:spPr/>
      <dgm:t>
        <a:bodyPr/>
        <a:lstStyle/>
        <a:p>
          <a:r>
            <a:rPr lang="en-US" dirty="0"/>
            <a:t>Formalization	</a:t>
          </a:r>
        </a:p>
      </dgm:t>
    </dgm:pt>
    <dgm:pt modelId="{4447E525-1944-4375-BD9D-2878B78B4BC2}" type="parTrans" cxnId="{A6D1A3EF-214B-44E6-8285-34E8A8D04C27}">
      <dgm:prSet/>
      <dgm:spPr/>
      <dgm:t>
        <a:bodyPr/>
        <a:lstStyle/>
        <a:p>
          <a:endParaRPr lang="en-US"/>
        </a:p>
      </dgm:t>
    </dgm:pt>
    <dgm:pt modelId="{03C07CEA-05D7-4D4E-96A2-CADF401B2F7E}" type="sibTrans" cxnId="{A6D1A3EF-214B-44E6-8285-34E8A8D04C27}">
      <dgm:prSet/>
      <dgm:spPr/>
      <dgm:t>
        <a:bodyPr/>
        <a:lstStyle/>
        <a:p>
          <a:endParaRPr lang="en-US"/>
        </a:p>
      </dgm:t>
    </dgm:pt>
    <dgm:pt modelId="{C4EDBF25-0701-4977-9E7A-DEF62E5FFEEA}">
      <dgm:prSet phldrT="[Text]"/>
      <dgm:spPr/>
      <dgm:t>
        <a:bodyPr/>
        <a:lstStyle/>
        <a:p>
          <a:r>
            <a:rPr lang="en-US" dirty="0"/>
            <a:t>Viewing logic optimization as a game</a:t>
          </a:r>
        </a:p>
      </dgm:t>
    </dgm:pt>
    <dgm:pt modelId="{BD026204-EE8F-4E01-9DC7-3E82D7C32792}" type="parTrans" cxnId="{3C29CA68-6E9E-4403-8D2A-D5BAD131EBA9}">
      <dgm:prSet/>
      <dgm:spPr/>
      <dgm:t>
        <a:bodyPr/>
        <a:lstStyle/>
        <a:p>
          <a:endParaRPr lang="en-US"/>
        </a:p>
      </dgm:t>
    </dgm:pt>
    <dgm:pt modelId="{C8A559A0-5C5E-4EAE-982C-32E99881DC1D}" type="sibTrans" cxnId="{3C29CA68-6E9E-4403-8D2A-D5BAD131EBA9}">
      <dgm:prSet/>
      <dgm:spPr/>
      <dgm:t>
        <a:bodyPr/>
        <a:lstStyle/>
        <a:p>
          <a:endParaRPr lang="en-US"/>
        </a:p>
      </dgm:t>
    </dgm:pt>
    <dgm:pt modelId="{0ABD0787-7F75-4321-A160-0AA679BC665F}">
      <dgm:prSet phldrT="[Text]"/>
      <dgm:spPr/>
      <dgm:t>
        <a:bodyPr/>
        <a:lstStyle/>
        <a:p>
          <a:r>
            <a:rPr lang="en-US" dirty="0"/>
            <a:t>Reinforcement learning</a:t>
          </a:r>
        </a:p>
      </dgm:t>
    </dgm:pt>
    <dgm:pt modelId="{DC6CE4FD-C8D5-4118-80A2-F699D93E1254}" type="parTrans" cxnId="{901ED383-50EF-4E81-8AC7-59EE32626E78}">
      <dgm:prSet/>
      <dgm:spPr/>
      <dgm:t>
        <a:bodyPr/>
        <a:lstStyle/>
        <a:p>
          <a:endParaRPr lang="en-US"/>
        </a:p>
      </dgm:t>
    </dgm:pt>
    <dgm:pt modelId="{8A42B183-25A3-4E0E-BD35-F8D56697FA0D}" type="sibTrans" cxnId="{901ED383-50EF-4E81-8AC7-59EE32626E78}">
      <dgm:prSet/>
      <dgm:spPr/>
      <dgm:t>
        <a:bodyPr/>
        <a:lstStyle/>
        <a:p>
          <a:endParaRPr lang="en-US"/>
        </a:p>
      </dgm:t>
    </dgm:pt>
    <dgm:pt modelId="{ADF2902E-7452-4D5E-9F51-9CBA36E8D21C}">
      <dgm:prSet phldrT="[Text]"/>
      <dgm:spPr/>
      <dgm:t>
        <a:bodyPr/>
        <a:lstStyle/>
        <a:p>
          <a:r>
            <a:rPr lang="en-US" dirty="0"/>
            <a:t>MIGs and majority algebra</a:t>
          </a:r>
        </a:p>
      </dgm:t>
    </dgm:pt>
    <dgm:pt modelId="{5F706383-2B39-4B26-BA13-649A817C3B7A}" type="parTrans" cxnId="{54419122-FE80-4DB6-A5AC-72837FFCDA3F}">
      <dgm:prSet/>
      <dgm:spPr/>
      <dgm:t>
        <a:bodyPr/>
        <a:lstStyle/>
        <a:p>
          <a:endParaRPr lang="en-US"/>
        </a:p>
      </dgm:t>
    </dgm:pt>
    <dgm:pt modelId="{A1187C7B-8B38-4624-8CE1-32A451211765}" type="sibTrans" cxnId="{54419122-FE80-4DB6-A5AC-72837FFCDA3F}">
      <dgm:prSet/>
      <dgm:spPr/>
      <dgm:t>
        <a:bodyPr/>
        <a:lstStyle/>
        <a:p>
          <a:endParaRPr lang="en-US"/>
        </a:p>
      </dgm:t>
    </dgm:pt>
    <dgm:pt modelId="{2ABC0AB4-0A3B-4746-8785-75A86865F95B}">
      <dgm:prSet phldrT="[Text]"/>
      <dgm:spPr/>
      <dgm:t>
        <a:bodyPr/>
        <a:lstStyle/>
        <a:p>
          <a:r>
            <a:rPr lang="en-US" dirty="0"/>
            <a:t>Deterministic </a:t>
          </a:r>
          <a:r>
            <a:rPr lang="en-US" dirty="0" err="1"/>
            <a:t>markov</a:t>
          </a:r>
          <a:r>
            <a:rPr lang="en-US" dirty="0"/>
            <a:t> decision process</a:t>
          </a:r>
        </a:p>
      </dgm:t>
    </dgm:pt>
    <dgm:pt modelId="{11B81632-650A-4C27-988D-35E132C09C42}" type="parTrans" cxnId="{E56468C8-1C8C-4DA9-A830-92A9A4D8C2D9}">
      <dgm:prSet/>
      <dgm:spPr/>
      <dgm:t>
        <a:bodyPr/>
        <a:lstStyle/>
        <a:p>
          <a:endParaRPr lang="en-US"/>
        </a:p>
      </dgm:t>
    </dgm:pt>
    <dgm:pt modelId="{82ED0C92-A31D-4FA4-A3DC-3F134B5379E1}" type="sibTrans" cxnId="{E56468C8-1C8C-4DA9-A830-92A9A4D8C2D9}">
      <dgm:prSet/>
      <dgm:spPr/>
      <dgm:t>
        <a:bodyPr/>
        <a:lstStyle/>
        <a:p>
          <a:endParaRPr lang="en-US"/>
        </a:p>
      </dgm:t>
    </dgm:pt>
    <dgm:pt modelId="{B4CFFA3F-7006-4B9A-9192-9092ADB3ED1F}">
      <dgm:prSet phldrT="[Text]"/>
      <dgm:spPr/>
      <dgm:t>
        <a:bodyPr/>
        <a:lstStyle/>
        <a:p>
          <a:r>
            <a:rPr lang="en-US" dirty="0"/>
            <a:t>Applying Deep Reinforcement Learning</a:t>
          </a:r>
        </a:p>
      </dgm:t>
    </dgm:pt>
    <dgm:pt modelId="{FC9EF296-E155-4CF6-B34F-2C1F29BA5808}" type="parTrans" cxnId="{46105DCA-44C5-414C-8636-EC08A67702F4}">
      <dgm:prSet/>
      <dgm:spPr/>
      <dgm:t>
        <a:bodyPr/>
        <a:lstStyle/>
        <a:p>
          <a:endParaRPr lang="en-US"/>
        </a:p>
      </dgm:t>
    </dgm:pt>
    <dgm:pt modelId="{5481D2EF-B75D-45A4-A996-5148A851ED27}" type="sibTrans" cxnId="{46105DCA-44C5-414C-8636-EC08A67702F4}">
      <dgm:prSet/>
      <dgm:spPr/>
      <dgm:t>
        <a:bodyPr/>
        <a:lstStyle/>
        <a:p>
          <a:endParaRPr lang="en-US"/>
        </a:p>
      </dgm:t>
    </dgm:pt>
    <dgm:pt modelId="{3343F20E-E8AE-4702-8DA8-B28726BCC970}">
      <dgm:prSet phldrT="[Text]"/>
      <dgm:spPr/>
      <dgm:t>
        <a:bodyPr/>
        <a:lstStyle/>
        <a:p>
          <a:r>
            <a:rPr lang="en-US" dirty="0"/>
            <a:t>Scoring functions and optimality</a:t>
          </a:r>
        </a:p>
      </dgm:t>
    </dgm:pt>
    <dgm:pt modelId="{EBF5FCE3-D9B0-413F-A0F9-C88CF5E1BE1D}" type="parTrans" cxnId="{5F56F329-05FB-411E-A86B-193FD1369660}">
      <dgm:prSet/>
      <dgm:spPr/>
      <dgm:t>
        <a:bodyPr/>
        <a:lstStyle/>
        <a:p>
          <a:endParaRPr lang="en-US"/>
        </a:p>
      </dgm:t>
    </dgm:pt>
    <dgm:pt modelId="{3271BE4B-2F73-40B4-94A1-F6DAFB0A765D}" type="sibTrans" cxnId="{5F56F329-05FB-411E-A86B-193FD1369660}">
      <dgm:prSet/>
      <dgm:spPr/>
      <dgm:t>
        <a:bodyPr/>
        <a:lstStyle/>
        <a:p>
          <a:endParaRPr lang="en-US"/>
        </a:p>
      </dgm:t>
    </dgm:pt>
    <dgm:pt modelId="{7E37FC34-839C-461A-868D-30C21C81B5A1}">
      <dgm:prSet phldrT="[Text]"/>
      <dgm:spPr/>
      <dgm:t>
        <a:bodyPr/>
        <a:lstStyle/>
        <a:p>
          <a:r>
            <a:rPr lang="en-US" dirty="0"/>
            <a:t>Neural network model</a:t>
          </a:r>
        </a:p>
      </dgm:t>
    </dgm:pt>
    <dgm:pt modelId="{9C910AF8-2014-4547-9931-ED5872425A5A}" type="parTrans" cxnId="{DE2F573E-93C5-4CE0-B319-0276BB76E77E}">
      <dgm:prSet/>
      <dgm:spPr/>
      <dgm:t>
        <a:bodyPr/>
        <a:lstStyle/>
        <a:p>
          <a:endParaRPr lang="en-US"/>
        </a:p>
      </dgm:t>
    </dgm:pt>
    <dgm:pt modelId="{3F84D02E-7B76-4437-8A51-A748F51871AC}" type="sibTrans" cxnId="{DE2F573E-93C5-4CE0-B319-0276BB76E77E}">
      <dgm:prSet/>
      <dgm:spPr/>
      <dgm:t>
        <a:bodyPr/>
        <a:lstStyle/>
        <a:p>
          <a:endParaRPr lang="en-US"/>
        </a:p>
      </dgm:t>
    </dgm:pt>
    <dgm:pt modelId="{6B026C24-7767-42D9-9D81-A17711D76C59}">
      <dgm:prSet phldrT="[Text]"/>
      <dgm:spPr/>
      <dgm:t>
        <a:bodyPr/>
        <a:lstStyle/>
        <a:p>
          <a:r>
            <a:rPr lang="en-US" dirty="0"/>
            <a:t>Rewards and training</a:t>
          </a:r>
        </a:p>
      </dgm:t>
    </dgm:pt>
    <dgm:pt modelId="{4F7C5B0D-38C0-4E45-8EA3-B0F073417CC1}" type="parTrans" cxnId="{D2EF51F6-2083-4E20-8787-7A498D139982}">
      <dgm:prSet/>
      <dgm:spPr/>
      <dgm:t>
        <a:bodyPr/>
        <a:lstStyle/>
        <a:p>
          <a:endParaRPr lang="en-US"/>
        </a:p>
      </dgm:t>
    </dgm:pt>
    <dgm:pt modelId="{19E06AEC-55D2-4A9D-9A2C-D90FC4ED6D93}" type="sibTrans" cxnId="{D2EF51F6-2083-4E20-8787-7A498D139982}">
      <dgm:prSet/>
      <dgm:spPr/>
      <dgm:t>
        <a:bodyPr/>
        <a:lstStyle/>
        <a:p>
          <a:endParaRPr lang="en-US"/>
        </a:p>
      </dgm:t>
    </dgm:pt>
    <dgm:pt modelId="{0EA409B0-C552-46FF-8D23-3CE6C05A1911}">
      <dgm:prSet phldrT="[Text]"/>
      <dgm:spPr/>
      <dgm:t>
        <a:bodyPr/>
        <a:lstStyle/>
        <a:p>
          <a:r>
            <a:rPr lang="en-US" dirty="0"/>
            <a:t>Experimental Results</a:t>
          </a:r>
        </a:p>
      </dgm:t>
    </dgm:pt>
    <dgm:pt modelId="{0FD75B67-580F-423F-A52C-20F489372D10}" type="parTrans" cxnId="{8BFD95C5-B071-42AA-807E-57A94CD6F0F6}">
      <dgm:prSet/>
      <dgm:spPr/>
      <dgm:t>
        <a:bodyPr/>
        <a:lstStyle/>
        <a:p>
          <a:endParaRPr lang="en-US"/>
        </a:p>
      </dgm:t>
    </dgm:pt>
    <dgm:pt modelId="{4A66D1C4-C3BA-479A-A4E0-E726D9145CE8}" type="sibTrans" cxnId="{8BFD95C5-B071-42AA-807E-57A94CD6F0F6}">
      <dgm:prSet/>
      <dgm:spPr/>
      <dgm:t>
        <a:bodyPr/>
        <a:lstStyle/>
        <a:p>
          <a:endParaRPr lang="en-US"/>
        </a:p>
      </dgm:t>
    </dgm:pt>
    <dgm:pt modelId="{4184D69D-8461-41D5-BFD0-98AAB1C3CA13}">
      <dgm:prSet phldrT="[Text]"/>
      <dgm:spPr/>
      <dgm:t>
        <a:bodyPr/>
        <a:lstStyle/>
        <a:p>
          <a:r>
            <a:rPr lang="en-US" dirty="0"/>
            <a:t>Size- and depth optimization of small functions</a:t>
          </a:r>
        </a:p>
      </dgm:t>
    </dgm:pt>
    <dgm:pt modelId="{C312F292-6E58-4846-8A9C-EEFBEA0FD60B}" type="parTrans" cxnId="{72EEFC99-EE75-428A-BC9F-EDAE8C061F69}">
      <dgm:prSet/>
      <dgm:spPr/>
      <dgm:t>
        <a:bodyPr/>
        <a:lstStyle/>
        <a:p>
          <a:endParaRPr lang="en-US"/>
        </a:p>
      </dgm:t>
    </dgm:pt>
    <dgm:pt modelId="{65F9449E-D5BD-4364-AB1E-9C9FB1C23C4A}" type="sibTrans" cxnId="{72EEFC99-EE75-428A-BC9F-EDAE8C061F69}">
      <dgm:prSet/>
      <dgm:spPr/>
      <dgm:t>
        <a:bodyPr/>
        <a:lstStyle/>
        <a:p>
          <a:endParaRPr lang="en-US"/>
        </a:p>
      </dgm:t>
    </dgm:pt>
    <dgm:pt modelId="{CE8EE4CD-9A01-43A8-8B0E-EC1433E92008}">
      <dgm:prSet phldrT="[Text]"/>
      <dgm:spPr/>
      <dgm:t>
        <a:bodyPr/>
        <a:lstStyle/>
        <a:p>
          <a:r>
            <a:rPr lang="en-US" dirty="0"/>
            <a:t>Generalization</a:t>
          </a:r>
        </a:p>
      </dgm:t>
    </dgm:pt>
    <dgm:pt modelId="{86364CAB-737A-430E-8E70-E727E911CA4F}" type="parTrans" cxnId="{1395D84D-3EB5-459C-B56D-834C00E6F314}">
      <dgm:prSet/>
      <dgm:spPr/>
      <dgm:t>
        <a:bodyPr/>
        <a:lstStyle/>
        <a:p>
          <a:endParaRPr lang="en-US"/>
        </a:p>
      </dgm:t>
    </dgm:pt>
    <dgm:pt modelId="{945899D5-5E39-4388-BC83-1FE6272DF55B}" type="sibTrans" cxnId="{1395D84D-3EB5-459C-B56D-834C00E6F314}">
      <dgm:prSet/>
      <dgm:spPr/>
      <dgm:t>
        <a:bodyPr/>
        <a:lstStyle/>
        <a:p>
          <a:endParaRPr lang="en-US"/>
        </a:p>
      </dgm:t>
    </dgm:pt>
    <dgm:pt modelId="{C346CE4D-2BA0-4967-8D1D-22BBDA41024C}">
      <dgm:prSet phldrT="[Text]"/>
      <dgm:spPr/>
      <dgm:t>
        <a:bodyPr/>
        <a:lstStyle/>
        <a:p>
          <a:r>
            <a:rPr lang="en-US" dirty="0"/>
            <a:t>MCNC benchmarks</a:t>
          </a:r>
        </a:p>
      </dgm:t>
    </dgm:pt>
    <dgm:pt modelId="{601C5196-7B24-42D7-BF34-4818C8C4A290}" type="parTrans" cxnId="{E74884BC-9E57-4F8C-B41A-BF5BD2EEC1A6}">
      <dgm:prSet/>
      <dgm:spPr/>
      <dgm:t>
        <a:bodyPr/>
        <a:lstStyle/>
        <a:p>
          <a:endParaRPr lang="en-US"/>
        </a:p>
      </dgm:t>
    </dgm:pt>
    <dgm:pt modelId="{E00341B5-A089-45F2-AB88-898182DF11E3}" type="sibTrans" cxnId="{E74884BC-9E57-4F8C-B41A-BF5BD2EEC1A6}">
      <dgm:prSet/>
      <dgm:spPr/>
      <dgm:t>
        <a:bodyPr/>
        <a:lstStyle/>
        <a:p>
          <a:endParaRPr lang="en-US"/>
        </a:p>
      </dgm:t>
    </dgm:pt>
    <dgm:pt modelId="{665BA2F6-0C79-4A4E-BB70-44A3B65A52D9}" type="pres">
      <dgm:prSet presAssocID="{68015B9B-ECC3-499C-A6D1-644E2A2D2849}" presName="linear" presStyleCnt="0">
        <dgm:presLayoutVars>
          <dgm:animLvl val="lvl"/>
          <dgm:resizeHandles val="exact"/>
        </dgm:presLayoutVars>
      </dgm:prSet>
      <dgm:spPr/>
    </dgm:pt>
    <dgm:pt modelId="{F44803C7-500D-40CB-A0C1-45D2CD3D8E2E}" type="pres">
      <dgm:prSet presAssocID="{0BB1E56A-807F-4628-BDAE-B6AC15A9120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2AC084C-749C-48BA-8EE0-A78C4158E806}" type="pres">
      <dgm:prSet presAssocID="{0BB1E56A-807F-4628-BDAE-B6AC15A9120E}" presName="childText" presStyleLbl="revTx" presStyleIdx="0" presStyleCnt="4">
        <dgm:presLayoutVars>
          <dgm:bulletEnabled val="1"/>
        </dgm:presLayoutVars>
      </dgm:prSet>
      <dgm:spPr/>
    </dgm:pt>
    <dgm:pt modelId="{0FA0C193-0A70-4A5D-A0DB-91F44DA8ADED}" type="pres">
      <dgm:prSet presAssocID="{ED3CC20D-26A7-426E-BAE3-56F219412C4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6C3854F-A963-4C7D-924D-A97B540CDED2}" type="pres">
      <dgm:prSet presAssocID="{ED3CC20D-26A7-426E-BAE3-56F219412C43}" presName="childText" presStyleLbl="revTx" presStyleIdx="1" presStyleCnt="4">
        <dgm:presLayoutVars>
          <dgm:bulletEnabled val="1"/>
        </dgm:presLayoutVars>
      </dgm:prSet>
      <dgm:spPr/>
    </dgm:pt>
    <dgm:pt modelId="{99DABDB3-E274-40EC-A66E-E1F3EC917123}" type="pres">
      <dgm:prSet presAssocID="{B4CFFA3F-7006-4B9A-9192-9092ADB3ED1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E69B0D7-BA2E-43EC-8053-D771F8281A70}" type="pres">
      <dgm:prSet presAssocID="{B4CFFA3F-7006-4B9A-9192-9092ADB3ED1F}" presName="childText" presStyleLbl="revTx" presStyleIdx="2" presStyleCnt="4">
        <dgm:presLayoutVars>
          <dgm:bulletEnabled val="1"/>
        </dgm:presLayoutVars>
      </dgm:prSet>
      <dgm:spPr/>
    </dgm:pt>
    <dgm:pt modelId="{1D6E1F4D-0A52-45D5-8398-7BD7C1E70E26}" type="pres">
      <dgm:prSet presAssocID="{0EA409B0-C552-46FF-8D23-3CE6C05A191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6FA92D2-4824-41A0-ABCB-4C42CF60A19B}" type="pres">
      <dgm:prSet presAssocID="{0EA409B0-C552-46FF-8D23-3CE6C05A1911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1A5D0A0B-7C62-4E65-B50A-841A098C4DCE}" type="presOf" srcId="{68015B9B-ECC3-499C-A6D1-644E2A2D2849}" destId="{665BA2F6-0C79-4A4E-BB70-44A3B65A52D9}" srcOrd="0" destOrd="0" presId="urn:microsoft.com/office/officeart/2005/8/layout/vList2"/>
    <dgm:cxn modelId="{54419122-FE80-4DB6-A5AC-72837FFCDA3F}" srcId="{0BB1E56A-807F-4628-BDAE-B6AC15A9120E}" destId="{ADF2902E-7452-4D5E-9F51-9CBA36E8D21C}" srcOrd="2" destOrd="0" parTransId="{5F706383-2B39-4B26-BA13-649A817C3B7A}" sibTransId="{A1187C7B-8B38-4624-8CE1-32A451211765}"/>
    <dgm:cxn modelId="{5F56F329-05FB-411E-A86B-193FD1369660}" srcId="{ED3CC20D-26A7-426E-BAE3-56F219412C43}" destId="{3343F20E-E8AE-4702-8DA8-B28726BCC970}" srcOrd="2" destOrd="0" parTransId="{EBF5FCE3-D9B0-413F-A0F9-C88CF5E1BE1D}" sibTransId="{3271BE4B-2F73-40B4-94A1-F6DAFB0A765D}"/>
    <dgm:cxn modelId="{DF225A31-CE70-4FEA-B613-D45AAF2C8DA9}" type="presOf" srcId="{C4EDBF25-0701-4977-9E7A-DEF62E5FFEEA}" destId="{66C3854F-A963-4C7D-924D-A97B540CDED2}" srcOrd="0" destOrd="0" presId="urn:microsoft.com/office/officeart/2005/8/layout/vList2"/>
    <dgm:cxn modelId="{90B57C33-4E42-46AC-919B-D137A3BDBF00}" srcId="{0BB1E56A-807F-4628-BDAE-B6AC15A9120E}" destId="{13295FEB-78B0-4AB5-B6FF-66D24A52A6B1}" srcOrd="0" destOrd="0" parTransId="{DB0968C7-6DFC-4F26-B0CF-8A2157476701}" sibTransId="{67D6339E-5BF8-4827-A671-999AA5EC8418}"/>
    <dgm:cxn modelId="{DE2F573E-93C5-4CE0-B319-0276BB76E77E}" srcId="{B4CFFA3F-7006-4B9A-9192-9092ADB3ED1F}" destId="{7E37FC34-839C-461A-868D-30C21C81B5A1}" srcOrd="0" destOrd="0" parTransId="{9C910AF8-2014-4547-9931-ED5872425A5A}" sibTransId="{3F84D02E-7B76-4437-8A51-A748F51871AC}"/>
    <dgm:cxn modelId="{9809EA3F-C232-4C3E-AFA2-BA65D70123AD}" type="presOf" srcId="{0EA409B0-C552-46FF-8D23-3CE6C05A1911}" destId="{1D6E1F4D-0A52-45D5-8398-7BD7C1E70E26}" srcOrd="0" destOrd="0" presId="urn:microsoft.com/office/officeart/2005/8/layout/vList2"/>
    <dgm:cxn modelId="{75412143-727A-4F7A-B50F-1279D72FC565}" type="presOf" srcId="{CE8EE4CD-9A01-43A8-8B0E-EC1433E92008}" destId="{86FA92D2-4824-41A0-ABCB-4C42CF60A19B}" srcOrd="0" destOrd="1" presId="urn:microsoft.com/office/officeart/2005/8/layout/vList2"/>
    <dgm:cxn modelId="{74E12446-BA57-4DD8-9B0F-52FA34FD875D}" type="presOf" srcId="{4184D69D-8461-41D5-BFD0-98AAB1C3CA13}" destId="{86FA92D2-4824-41A0-ABCB-4C42CF60A19B}" srcOrd="0" destOrd="0" presId="urn:microsoft.com/office/officeart/2005/8/layout/vList2"/>
    <dgm:cxn modelId="{94928C47-6077-48B2-80D2-39470B493ADF}" type="presOf" srcId="{ED3CC20D-26A7-426E-BAE3-56F219412C43}" destId="{0FA0C193-0A70-4A5D-A0DB-91F44DA8ADED}" srcOrd="0" destOrd="0" presId="urn:microsoft.com/office/officeart/2005/8/layout/vList2"/>
    <dgm:cxn modelId="{B6DAB347-1A83-4C07-9FE9-135C24F3D715}" type="presOf" srcId="{B4CFFA3F-7006-4B9A-9192-9092ADB3ED1F}" destId="{99DABDB3-E274-40EC-A66E-E1F3EC917123}" srcOrd="0" destOrd="0" presId="urn:microsoft.com/office/officeart/2005/8/layout/vList2"/>
    <dgm:cxn modelId="{3C29CA68-6E9E-4403-8D2A-D5BAD131EBA9}" srcId="{ED3CC20D-26A7-426E-BAE3-56F219412C43}" destId="{C4EDBF25-0701-4977-9E7A-DEF62E5FFEEA}" srcOrd="0" destOrd="0" parTransId="{BD026204-EE8F-4E01-9DC7-3E82D7C32792}" sibTransId="{C8A559A0-5C5E-4EAE-982C-32E99881DC1D}"/>
    <dgm:cxn modelId="{B011EC69-46FC-430D-9D64-EB24E1DA13F3}" type="presOf" srcId="{C346CE4D-2BA0-4967-8D1D-22BBDA41024C}" destId="{86FA92D2-4824-41A0-ABCB-4C42CF60A19B}" srcOrd="0" destOrd="2" presId="urn:microsoft.com/office/officeart/2005/8/layout/vList2"/>
    <dgm:cxn modelId="{2486144D-E19C-472A-8107-8FE2EA7D661F}" type="presOf" srcId="{13295FEB-78B0-4AB5-B6FF-66D24A52A6B1}" destId="{32AC084C-749C-48BA-8EE0-A78C4158E806}" srcOrd="0" destOrd="0" presId="urn:microsoft.com/office/officeart/2005/8/layout/vList2"/>
    <dgm:cxn modelId="{1395D84D-3EB5-459C-B56D-834C00E6F314}" srcId="{0EA409B0-C552-46FF-8D23-3CE6C05A1911}" destId="{CE8EE4CD-9A01-43A8-8B0E-EC1433E92008}" srcOrd="1" destOrd="0" parTransId="{86364CAB-737A-430E-8E70-E727E911CA4F}" sibTransId="{945899D5-5E39-4388-BC83-1FE6272DF55B}"/>
    <dgm:cxn modelId="{02677570-881E-492A-8873-B300EA43DE90}" type="presOf" srcId="{2ABC0AB4-0A3B-4746-8785-75A86865F95B}" destId="{66C3854F-A963-4C7D-924D-A97B540CDED2}" srcOrd="0" destOrd="1" presId="urn:microsoft.com/office/officeart/2005/8/layout/vList2"/>
    <dgm:cxn modelId="{A546E950-5595-44E5-9277-58E855D80019}" type="presOf" srcId="{6B026C24-7767-42D9-9D81-A17711D76C59}" destId="{2E69B0D7-BA2E-43EC-8053-D771F8281A70}" srcOrd="0" destOrd="1" presId="urn:microsoft.com/office/officeart/2005/8/layout/vList2"/>
    <dgm:cxn modelId="{901ED383-50EF-4E81-8AC7-59EE32626E78}" srcId="{0BB1E56A-807F-4628-BDAE-B6AC15A9120E}" destId="{0ABD0787-7F75-4321-A160-0AA679BC665F}" srcOrd="1" destOrd="0" parTransId="{DC6CE4FD-C8D5-4118-80A2-F699D93E1254}" sibTransId="{8A42B183-25A3-4E0E-BD35-F8D56697FA0D}"/>
    <dgm:cxn modelId="{72EEFC99-EE75-428A-BC9F-EDAE8C061F69}" srcId="{0EA409B0-C552-46FF-8D23-3CE6C05A1911}" destId="{4184D69D-8461-41D5-BFD0-98AAB1C3CA13}" srcOrd="0" destOrd="0" parTransId="{C312F292-6E58-4846-8A9C-EEFBEA0FD60B}" sibTransId="{65F9449E-D5BD-4364-AB1E-9C9FB1C23C4A}"/>
    <dgm:cxn modelId="{91639D9E-A621-4E0B-9719-843E29791E75}" type="presOf" srcId="{0BB1E56A-807F-4628-BDAE-B6AC15A9120E}" destId="{F44803C7-500D-40CB-A0C1-45D2CD3D8E2E}" srcOrd="0" destOrd="0" presId="urn:microsoft.com/office/officeart/2005/8/layout/vList2"/>
    <dgm:cxn modelId="{4EBBC9A9-C3DC-449A-B77F-A56EAD5CF1E7}" type="presOf" srcId="{7E37FC34-839C-461A-868D-30C21C81B5A1}" destId="{2E69B0D7-BA2E-43EC-8053-D771F8281A70}" srcOrd="0" destOrd="0" presId="urn:microsoft.com/office/officeart/2005/8/layout/vList2"/>
    <dgm:cxn modelId="{2F49A4B2-4EB7-4D13-AA5E-FB57A0D1DB7A}" type="presOf" srcId="{3343F20E-E8AE-4702-8DA8-B28726BCC970}" destId="{66C3854F-A963-4C7D-924D-A97B540CDED2}" srcOrd="0" destOrd="2" presId="urn:microsoft.com/office/officeart/2005/8/layout/vList2"/>
    <dgm:cxn modelId="{E74884BC-9E57-4F8C-B41A-BF5BD2EEC1A6}" srcId="{0EA409B0-C552-46FF-8D23-3CE6C05A1911}" destId="{C346CE4D-2BA0-4967-8D1D-22BBDA41024C}" srcOrd="2" destOrd="0" parTransId="{601C5196-7B24-42D7-BF34-4818C8C4A290}" sibTransId="{E00341B5-A089-45F2-AB88-898182DF11E3}"/>
    <dgm:cxn modelId="{8BFD95C5-B071-42AA-807E-57A94CD6F0F6}" srcId="{68015B9B-ECC3-499C-A6D1-644E2A2D2849}" destId="{0EA409B0-C552-46FF-8D23-3CE6C05A1911}" srcOrd="3" destOrd="0" parTransId="{0FD75B67-580F-423F-A52C-20F489372D10}" sibTransId="{4A66D1C4-C3BA-479A-A4E0-E726D9145CE8}"/>
    <dgm:cxn modelId="{E56468C8-1C8C-4DA9-A830-92A9A4D8C2D9}" srcId="{ED3CC20D-26A7-426E-BAE3-56F219412C43}" destId="{2ABC0AB4-0A3B-4746-8785-75A86865F95B}" srcOrd="1" destOrd="0" parTransId="{11B81632-650A-4C27-988D-35E132C09C42}" sibTransId="{82ED0C92-A31D-4FA4-A3DC-3F134B5379E1}"/>
    <dgm:cxn modelId="{46105DCA-44C5-414C-8636-EC08A67702F4}" srcId="{68015B9B-ECC3-499C-A6D1-644E2A2D2849}" destId="{B4CFFA3F-7006-4B9A-9192-9092ADB3ED1F}" srcOrd="2" destOrd="0" parTransId="{FC9EF296-E155-4CF6-B34F-2C1F29BA5808}" sibTransId="{5481D2EF-B75D-45A4-A996-5148A851ED27}"/>
    <dgm:cxn modelId="{32340DD7-86B5-4AEB-A412-BFD78B623CEF}" type="presOf" srcId="{ADF2902E-7452-4D5E-9F51-9CBA36E8D21C}" destId="{32AC084C-749C-48BA-8EE0-A78C4158E806}" srcOrd="0" destOrd="2" presId="urn:microsoft.com/office/officeart/2005/8/layout/vList2"/>
    <dgm:cxn modelId="{135379DE-31BF-4484-A36E-31EB3930F74F}" srcId="{68015B9B-ECC3-499C-A6D1-644E2A2D2849}" destId="{0BB1E56A-807F-4628-BDAE-B6AC15A9120E}" srcOrd="0" destOrd="0" parTransId="{162AB68E-59EC-4909-9EEA-CB5462027882}" sibTransId="{61E5F429-3CE3-47C9-95B0-6A877888932B}"/>
    <dgm:cxn modelId="{8E4622EF-BDAD-4379-94D8-2F4EDF9BF72C}" type="presOf" srcId="{0ABD0787-7F75-4321-A160-0AA679BC665F}" destId="{32AC084C-749C-48BA-8EE0-A78C4158E806}" srcOrd="0" destOrd="1" presId="urn:microsoft.com/office/officeart/2005/8/layout/vList2"/>
    <dgm:cxn modelId="{A6D1A3EF-214B-44E6-8285-34E8A8D04C27}" srcId="{68015B9B-ECC3-499C-A6D1-644E2A2D2849}" destId="{ED3CC20D-26A7-426E-BAE3-56F219412C43}" srcOrd="1" destOrd="0" parTransId="{4447E525-1944-4375-BD9D-2878B78B4BC2}" sibTransId="{03C07CEA-05D7-4D4E-96A2-CADF401B2F7E}"/>
    <dgm:cxn modelId="{D2EF51F6-2083-4E20-8787-7A498D139982}" srcId="{B4CFFA3F-7006-4B9A-9192-9092ADB3ED1F}" destId="{6B026C24-7767-42D9-9D81-A17711D76C59}" srcOrd="1" destOrd="0" parTransId="{4F7C5B0D-38C0-4E45-8EA3-B0F073417CC1}" sibTransId="{19E06AEC-55D2-4A9D-9A2C-D90FC4ED6D93}"/>
    <dgm:cxn modelId="{7A89E3D0-81A8-45E2-B669-55A8570F2136}" type="presParOf" srcId="{665BA2F6-0C79-4A4E-BB70-44A3B65A52D9}" destId="{F44803C7-500D-40CB-A0C1-45D2CD3D8E2E}" srcOrd="0" destOrd="0" presId="urn:microsoft.com/office/officeart/2005/8/layout/vList2"/>
    <dgm:cxn modelId="{814FFE91-240B-4FC8-87C2-F30973B3AFF9}" type="presParOf" srcId="{665BA2F6-0C79-4A4E-BB70-44A3B65A52D9}" destId="{32AC084C-749C-48BA-8EE0-A78C4158E806}" srcOrd="1" destOrd="0" presId="urn:microsoft.com/office/officeart/2005/8/layout/vList2"/>
    <dgm:cxn modelId="{62F74A41-8235-497E-A5BE-5F9810BC8900}" type="presParOf" srcId="{665BA2F6-0C79-4A4E-BB70-44A3B65A52D9}" destId="{0FA0C193-0A70-4A5D-A0DB-91F44DA8ADED}" srcOrd="2" destOrd="0" presId="urn:microsoft.com/office/officeart/2005/8/layout/vList2"/>
    <dgm:cxn modelId="{5A489C5F-C0C4-4F10-9F8C-BA454BF9E455}" type="presParOf" srcId="{665BA2F6-0C79-4A4E-BB70-44A3B65A52D9}" destId="{66C3854F-A963-4C7D-924D-A97B540CDED2}" srcOrd="3" destOrd="0" presId="urn:microsoft.com/office/officeart/2005/8/layout/vList2"/>
    <dgm:cxn modelId="{D9E8C951-14A1-4534-8AFA-A7F3B6A98D10}" type="presParOf" srcId="{665BA2F6-0C79-4A4E-BB70-44A3B65A52D9}" destId="{99DABDB3-E274-40EC-A66E-E1F3EC917123}" srcOrd="4" destOrd="0" presId="urn:microsoft.com/office/officeart/2005/8/layout/vList2"/>
    <dgm:cxn modelId="{C02CB164-11BC-4ADE-865B-197B314F5EE5}" type="presParOf" srcId="{665BA2F6-0C79-4A4E-BB70-44A3B65A52D9}" destId="{2E69B0D7-BA2E-43EC-8053-D771F8281A70}" srcOrd="5" destOrd="0" presId="urn:microsoft.com/office/officeart/2005/8/layout/vList2"/>
    <dgm:cxn modelId="{B48B5F59-919E-4F2B-A4F7-A6F5CD423ACA}" type="presParOf" srcId="{665BA2F6-0C79-4A4E-BB70-44A3B65A52D9}" destId="{1D6E1F4D-0A52-45D5-8398-7BD7C1E70E26}" srcOrd="6" destOrd="0" presId="urn:microsoft.com/office/officeart/2005/8/layout/vList2"/>
    <dgm:cxn modelId="{98A60E8C-1BEA-4985-8BF1-669594A25291}" type="presParOf" srcId="{665BA2F6-0C79-4A4E-BB70-44A3B65A52D9}" destId="{86FA92D2-4824-41A0-ABCB-4C42CF60A19B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50E331-DED5-4852-A64F-6535D3B0164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721A16-C7C8-432D-BB1C-272DE9F1DA66}">
      <dgm:prSet phldrT="[Text]"/>
      <dgm:spPr/>
      <dgm:t>
        <a:bodyPr/>
        <a:lstStyle/>
        <a:p>
          <a:r>
            <a:rPr lang="en-US" dirty="0"/>
            <a:t>1. Autonomous</a:t>
          </a:r>
        </a:p>
      </dgm:t>
    </dgm:pt>
    <dgm:pt modelId="{9046D74B-440A-471F-BD6E-B29E610A014C}" type="parTrans" cxnId="{1D2F8D8C-B95A-48BD-97BE-5FD9DF48F544}">
      <dgm:prSet/>
      <dgm:spPr/>
      <dgm:t>
        <a:bodyPr/>
        <a:lstStyle/>
        <a:p>
          <a:endParaRPr lang="en-US"/>
        </a:p>
      </dgm:t>
    </dgm:pt>
    <dgm:pt modelId="{05AA6A33-E62F-4F0C-9304-71F78C233B1D}" type="sibTrans" cxnId="{1D2F8D8C-B95A-48BD-97BE-5FD9DF48F544}">
      <dgm:prSet/>
      <dgm:spPr/>
      <dgm:t>
        <a:bodyPr/>
        <a:lstStyle/>
        <a:p>
          <a:endParaRPr lang="en-US"/>
        </a:p>
      </dgm:t>
    </dgm:pt>
    <dgm:pt modelId="{4A9A42BC-3521-4A5D-B11E-BD807789BDDB}">
      <dgm:prSet phldrT="[Text]"/>
      <dgm:spPr/>
      <dgm:t>
        <a:bodyPr/>
        <a:lstStyle/>
        <a:p>
          <a:r>
            <a:rPr lang="en-US" dirty="0"/>
            <a:t>System learns heuristics automatically</a:t>
          </a:r>
        </a:p>
      </dgm:t>
    </dgm:pt>
    <dgm:pt modelId="{85C6C08D-BF1F-431F-BE7C-2218120F465F}" type="parTrans" cxnId="{ED09C3EE-CA15-4BFC-AAB6-AA18408BB2C7}">
      <dgm:prSet/>
      <dgm:spPr/>
      <dgm:t>
        <a:bodyPr/>
        <a:lstStyle/>
        <a:p>
          <a:endParaRPr lang="en-US"/>
        </a:p>
      </dgm:t>
    </dgm:pt>
    <dgm:pt modelId="{0DE5AE20-EAF7-489A-82A6-806EAAA8D341}" type="sibTrans" cxnId="{ED09C3EE-CA15-4BFC-AAB6-AA18408BB2C7}">
      <dgm:prSet/>
      <dgm:spPr/>
      <dgm:t>
        <a:bodyPr/>
        <a:lstStyle/>
        <a:p>
          <a:endParaRPr lang="en-US"/>
        </a:p>
      </dgm:t>
    </dgm:pt>
    <dgm:pt modelId="{43420B33-3AE6-4DC0-8F1B-5EFF7DA32AA1}">
      <dgm:prSet phldrT="[Text]"/>
      <dgm:spPr/>
      <dgm:t>
        <a:bodyPr/>
        <a:lstStyle/>
        <a:p>
          <a:r>
            <a:rPr lang="en-US" dirty="0"/>
            <a:t>2. Generalizing</a:t>
          </a:r>
        </a:p>
      </dgm:t>
    </dgm:pt>
    <dgm:pt modelId="{1105AFE2-F264-4A56-B9D6-D22E9DB4AC4C}" type="parTrans" cxnId="{1CB0B94C-12F4-4445-A96D-A0ABFBA7450C}">
      <dgm:prSet/>
      <dgm:spPr/>
      <dgm:t>
        <a:bodyPr/>
        <a:lstStyle/>
        <a:p>
          <a:endParaRPr lang="en-US"/>
        </a:p>
      </dgm:t>
    </dgm:pt>
    <dgm:pt modelId="{E7283F68-7EE4-421C-A1F9-4CA915740097}" type="sibTrans" cxnId="{1CB0B94C-12F4-4445-A96D-A0ABFBA7450C}">
      <dgm:prSet/>
      <dgm:spPr/>
      <dgm:t>
        <a:bodyPr/>
        <a:lstStyle/>
        <a:p>
          <a:endParaRPr lang="en-US"/>
        </a:p>
      </dgm:t>
    </dgm:pt>
    <dgm:pt modelId="{DA8A4DF9-9EC2-4077-8FF7-7F0C08865CD8}">
      <dgm:prSet phldrT="[Text]"/>
      <dgm:spPr/>
      <dgm:t>
        <a:bodyPr/>
        <a:lstStyle/>
        <a:p>
          <a:r>
            <a:rPr lang="en-US" dirty="0"/>
            <a:t>Train on small functions, infer on larger ones</a:t>
          </a:r>
        </a:p>
      </dgm:t>
    </dgm:pt>
    <dgm:pt modelId="{C2F5A14B-0996-48E0-BA6C-694F593814F9}" type="parTrans" cxnId="{F6AF52FB-8C52-47D0-97C7-6857E356B5F9}">
      <dgm:prSet/>
      <dgm:spPr/>
      <dgm:t>
        <a:bodyPr/>
        <a:lstStyle/>
        <a:p>
          <a:endParaRPr lang="en-US"/>
        </a:p>
      </dgm:t>
    </dgm:pt>
    <dgm:pt modelId="{A6F86969-0F1B-43E8-8CAE-27F0F6D8639B}" type="sibTrans" cxnId="{F6AF52FB-8C52-47D0-97C7-6857E356B5F9}">
      <dgm:prSet/>
      <dgm:spPr/>
      <dgm:t>
        <a:bodyPr/>
        <a:lstStyle/>
        <a:p>
          <a:endParaRPr lang="en-US"/>
        </a:p>
      </dgm:t>
    </dgm:pt>
    <dgm:pt modelId="{EC11D137-99CD-4AB8-BE72-2B209A2210D5}">
      <dgm:prSet phldrT="[Text]"/>
      <dgm:spPr/>
      <dgm:t>
        <a:bodyPr/>
        <a:lstStyle/>
        <a:p>
          <a:r>
            <a:rPr lang="en-US" dirty="0"/>
            <a:t>No human intervention required</a:t>
          </a:r>
        </a:p>
      </dgm:t>
    </dgm:pt>
    <dgm:pt modelId="{F33D87FA-2978-496D-9015-C482977A262E}" type="parTrans" cxnId="{14285955-FC16-4A15-8438-E30330EDA75E}">
      <dgm:prSet/>
      <dgm:spPr/>
      <dgm:t>
        <a:bodyPr/>
        <a:lstStyle/>
        <a:p>
          <a:endParaRPr lang="en-US"/>
        </a:p>
      </dgm:t>
    </dgm:pt>
    <dgm:pt modelId="{53BDCFAD-B0F7-42D5-B2F1-44DA91EB2BBB}" type="sibTrans" cxnId="{14285955-FC16-4A15-8438-E30330EDA75E}">
      <dgm:prSet/>
      <dgm:spPr/>
      <dgm:t>
        <a:bodyPr/>
        <a:lstStyle/>
        <a:p>
          <a:endParaRPr lang="en-US"/>
        </a:p>
      </dgm:t>
    </dgm:pt>
    <dgm:pt modelId="{3DC344FD-E803-4C21-81C3-1EE7368957C5}">
      <dgm:prSet phldrT="[Text]"/>
      <dgm:spPr/>
      <dgm:t>
        <a:bodyPr/>
        <a:lstStyle/>
        <a:p>
          <a:r>
            <a:rPr lang="en-US" dirty="0"/>
            <a:t>3. Multi-output</a:t>
          </a:r>
        </a:p>
      </dgm:t>
    </dgm:pt>
    <dgm:pt modelId="{03951449-CE6C-439B-BD52-DA05ACE27599}" type="parTrans" cxnId="{7C322CE1-AB93-4D5F-8EA4-DEB813688AF5}">
      <dgm:prSet/>
      <dgm:spPr/>
      <dgm:t>
        <a:bodyPr/>
        <a:lstStyle/>
        <a:p>
          <a:endParaRPr lang="en-US"/>
        </a:p>
      </dgm:t>
    </dgm:pt>
    <dgm:pt modelId="{C51FF8A8-8A58-4383-B5D9-A053BBF4033C}" type="sibTrans" cxnId="{7C322CE1-AB93-4D5F-8EA4-DEB813688AF5}">
      <dgm:prSet/>
      <dgm:spPr/>
      <dgm:t>
        <a:bodyPr/>
        <a:lstStyle/>
        <a:p>
          <a:endParaRPr lang="en-US"/>
        </a:p>
      </dgm:t>
    </dgm:pt>
    <dgm:pt modelId="{A0DC8BAC-D465-48F7-AA88-97A911330731}">
      <dgm:prSet phldrT="[Text]"/>
      <dgm:spPr/>
      <dgm:t>
        <a:bodyPr/>
        <a:lstStyle/>
        <a:p>
          <a:r>
            <a:rPr lang="en-US" dirty="0"/>
            <a:t>Intrinsically supports optimization of multiple-output functions</a:t>
          </a:r>
        </a:p>
      </dgm:t>
    </dgm:pt>
    <dgm:pt modelId="{3CB4AA40-519F-4FEC-8A37-0F133307C75A}" type="parTrans" cxnId="{96046AD9-095F-4922-BF63-8AEBA81B6D6D}">
      <dgm:prSet/>
      <dgm:spPr/>
      <dgm:t>
        <a:bodyPr/>
        <a:lstStyle/>
        <a:p>
          <a:endParaRPr lang="en-US"/>
        </a:p>
      </dgm:t>
    </dgm:pt>
    <dgm:pt modelId="{9E0F1047-612C-4E03-B636-1E7B5868F33F}" type="sibTrans" cxnId="{96046AD9-095F-4922-BF63-8AEBA81B6D6D}">
      <dgm:prSet/>
      <dgm:spPr/>
      <dgm:t>
        <a:bodyPr/>
        <a:lstStyle/>
        <a:p>
          <a:endParaRPr lang="en-US"/>
        </a:p>
      </dgm:t>
    </dgm:pt>
    <dgm:pt modelId="{6D1C767D-9E41-4583-8FB5-8DB6921D0769}">
      <dgm:prSet phldrT="[Text]"/>
      <dgm:spPr/>
      <dgm:t>
        <a:bodyPr/>
        <a:lstStyle/>
        <a:p>
          <a:r>
            <a:rPr lang="en-US" dirty="0"/>
            <a:t>No need to handle them as special case</a:t>
          </a:r>
        </a:p>
      </dgm:t>
    </dgm:pt>
    <dgm:pt modelId="{03950F28-1840-4E31-88B0-23E6877BD43A}" type="parTrans" cxnId="{AEC4CC76-C3C0-4134-93FD-04B4E0F1989D}">
      <dgm:prSet/>
      <dgm:spPr/>
      <dgm:t>
        <a:bodyPr/>
        <a:lstStyle/>
        <a:p>
          <a:endParaRPr lang="en-US"/>
        </a:p>
      </dgm:t>
    </dgm:pt>
    <dgm:pt modelId="{87D1AB49-52DD-4CDE-8C9F-B09AF821D5D4}" type="sibTrans" cxnId="{AEC4CC76-C3C0-4134-93FD-04B4E0F1989D}">
      <dgm:prSet/>
      <dgm:spPr/>
      <dgm:t>
        <a:bodyPr/>
        <a:lstStyle/>
        <a:p>
          <a:endParaRPr lang="en-US"/>
        </a:p>
      </dgm:t>
    </dgm:pt>
    <dgm:pt modelId="{9C37C533-0A36-4881-A0CD-1085C7DEB50A}">
      <dgm:prSet phldrT="[Text]"/>
      <dgm:spPr/>
      <dgm:t>
        <a:bodyPr/>
        <a:lstStyle/>
        <a:p>
          <a:r>
            <a:rPr lang="en-US" dirty="0"/>
            <a:t>4. Generic</a:t>
          </a:r>
        </a:p>
      </dgm:t>
    </dgm:pt>
    <dgm:pt modelId="{15EBC5FD-3481-4F0B-90AE-EB8E039EDBA7}" type="parTrans" cxnId="{2D243E82-0D9A-4E9A-A7A3-62E0FCB54BBA}">
      <dgm:prSet/>
      <dgm:spPr/>
      <dgm:t>
        <a:bodyPr/>
        <a:lstStyle/>
        <a:p>
          <a:endParaRPr lang="en-US"/>
        </a:p>
      </dgm:t>
    </dgm:pt>
    <dgm:pt modelId="{53D01D16-EA6E-4BFF-B46D-54FB3E9B484D}" type="sibTrans" cxnId="{2D243E82-0D9A-4E9A-A7A3-62E0FCB54BBA}">
      <dgm:prSet/>
      <dgm:spPr/>
      <dgm:t>
        <a:bodyPr/>
        <a:lstStyle/>
        <a:p>
          <a:endParaRPr lang="en-US"/>
        </a:p>
      </dgm:t>
    </dgm:pt>
    <dgm:pt modelId="{B4A26034-4C64-4287-9BC8-1726C14E9957}">
      <dgm:prSet phldrT="[Text]"/>
      <dgm:spPr/>
      <dgm:t>
        <a:bodyPr/>
        <a:lstStyle/>
        <a:p>
          <a:r>
            <a:rPr lang="en-US" dirty="0"/>
            <a:t>Use the same algorithm for different optimization objectives</a:t>
          </a:r>
        </a:p>
      </dgm:t>
    </dgm:pt>
    <dgm:pt modelId="{D481E74A-1571-41DC-82C8-CEC935D28D0F}" type="parTrans" cxnId="{0D44115C-BFA7-4F87-835F-55D16CCAFC1C}">
      <dgm:prSet/>
      <dgm:spPr/>
      <dgm:t>
        <a:bodyPr/>
        <a:lstStyle/>
        <a:p>
          <a:endParaRPr lang="en-US"/>
        </a:p>
      </dgm:t>
    </dgm:pt>
    <dgm:pt modelId="{B9447857-5052-4C37-99FB-37BDA9E41E6D}" type="sibTrans" cxnId="{0D44115C-BFA7-4F87-835F-55D16CCAFC1C}">
      <dgm:prSet/>
      <dgm:spPr/>
      <dgm:t>
        <a:bodyPr/>
        <a:lstStyle/>
        <a:p>
          <a:endParaRPr lang="en-US"/>
        </a:p>
      </dgm:t>
    </dgm:pt>
    <dgm:pt modelId="{5C86AECA-D028-40E4-A65A-4EE5373B0654}">
      <dgm:prSet phldrT="[Text]"/>
      <dgm:spPr/>
      <dgm:t>
        <a:bodyPr/>
        <a:lstStyle/>
        <a:p>
          <a:r>
            <a:rPr lang="en-US" dirty="0"/>
            <a:t>E.g. size- and depth-optimization</a:t>
          </a:r>
        </a:p>
      </dgm:t>
    </dgm:pt>
    <dgm:pt modelId="{1712AF88-9DF8-4F19-9DDA-0115892C0FCD}" type="parTrans" cxnId="{EF2D27B1-AD48-452E-917E-B78F2BDC8E45}">
      <dgm:prSet/>
      <dgm:spPr/>
      <dgm:t>
        <a:bodyPr/>
        <a:lstStyle/>
        <a:p>
          <a:endParaRPr lang="en-US"/>
        </a:p>
      </dgm:t>
    </dgm:pt>
    <dgm:pt modelId="{B2B23FF0-AEDF-4095-AC3D-934D00C6E4E8}" type="sibTrans" cxnId="{EF2D27B1-AD48-452E-917E-B78F2BDC8E45}">
      <dgm:prSet/>
      <dgm:spPr/>
      <dgm:t>
        <a:bodyPr/>
        <a:lstStyle/>
        <a:p>
          <a:endParaRPr lang="en-US"/>
        </a:p>
      </dgm:t>
    </dgm:pt>
    <dgm:pt modelId="{F743FE90-374E-4376-B57E-CB87889769CB}">
      <dgm:prSet phldrT="[Text]"/>
      <dgm:spPr/>
      <dgm:t>
        <a:bodyPr/>
        <a:lstStyle/>
        <a:p>
          <a:r>
            <a:rPr lang="en-US" dirty="0"/>
            <a:t>5. Approximate</a:t>
          </a:r>
        </a:p>
      </dgm:t>
    </dgm:pt>
    <dgm:pt modelId="{790EB0EF-048B-484C-BE29-6BB410BC75A6}" type="parTrans" cxnId="{8D2F455B-B0CA-4B93-9E73-DD396D6A4B05}">
      <dgm:prSet/>
      <dgm:spPr/>
      <dgm:t>
        <a:bodyPr/>
        <a:lstStyle/>
        <a:p>
          <a:endParaRPr lang="en-US"/>
        </a:p>
      </dgm:t>
    </dgm:pt>
    <dgm:pt modelId="{A087CBC0-27A4-40A1-B07E-6986DCDAE75C}" type="sibTrans" cxnId="{8D2F455B-B0CA-4B93-9E73-DD396D6A4B05}">
      <dgm:prSet/>
      <dgm:spPr/>
      <dgm:t>
        <a:bodyPr/>
        <a:lstStyle/>
        <a:p>
          <a:endParaRPr lang="en-US"/>
        </a:p>
      </dgm:t>
    </dgm:pt>
    <dgm:pt modelId="{05A72237-8298-4B56-9D2A-FFADC0303823}">
      <dgm:prSet phldrT="[Text]"/>
      <dgm:spPr/>
      <dgm:t>
        <a:bodyPr/>
        <a:lstStyle/>
        <a:p>
          <a:r>
            <a:rPr lang="en-US" dirty="0"/>
            <a:t>Variable amount of work can be put in</a:t>
          </a:r>
        </a:p>
      </dgm:t>
    </dgm:pt>
    <dgm:pt modelId="{232597CF-6512-4767-82E1-E399D99D183B}" type="parTrans" cxnId="{96AF3F7B-4D72-4CF0-B34D-1C3C48250C12}">
      <dgm:prSet/>
      <dgm:spPr/>
      <dgm:t>
        <a:bodyPr/>
        <a:lstStyle/>
        <a:p>
          <a:endParaRPr lang="en-US"/>
        </a:p>
      </dgm:t>
    </dgm:pt>
    <dgm:pt modelId="{BF2A8328-5C46-4961-9AB2-8A6163C10528}" type="sibTrans" cxnId="{96AF3F7B-4D72-4CF0-B34D-1C3C48250C12}">
      <dgm:prSet/>
      <dgm:spPr/>
      <dgm:t>
        <a:bodyPr/>
        <a:lstStyle/>
        <a:p>
          <a:endParaRPr lang="en-US"/>
        </a:p>
      </dgm:t>
    </dgm:pt>
    <dgm:pt modelId="{AE8884B7-1C50-4F2C-AB8C-0E774332725A}">
      <dgm:prSet phldrT="[Text]"/>
      <dgm:spPr/>
      <dgm:t>
        <a:bodyPr/>
        <a:lstStyle/>
        <a:p>
          <a:r>
            <a:rPr lang="en-US" dirty="0"/>
            <a:t>We can stop optimization at any point and obtain a result</a:t>
          </a:r>
        </a:p>
      </dgm:t>
    </dgm:pt>
    <dgm:pt modelId="{8A3C42DD-DF47-48D1-BDAD-52EF07782BF7}" type="parTrans" cxnId="{3760DB3A-6DFC-4A53-97CE-DA6C7E49D264}">
      <dgm:prSet/>
      <dgm:spPr/>
      <dgm:t>
        <a:bodyPr/>
        <a:lstStyle/>
        <a:p>
          <a:endParaRPr lang="en-US"/>
        </a:p>
      </dgm:t>
    </dgm:pt>
    <dgm:pt modelId="{39C08A8B-82E0-4A67-B52D-215A822B67F0}" type="sibTrans" cxnId="{3760DB3A-6DFC-4A53-97CE-DA6C7E49D264}">
      <dgm:prSet/>
      <dgm:spPr/>
      <dgm:t>
        <a:bodyPr/>
        <a:lstStyle/>
        <a:p>
          <a:endParaRPr lang="en-US"/>
        </a:p>
      </dgm:t>
    </dgm:pt>
    <dgm:pt modelId="{E02C3BF6-3017-4777-B45B-DE7341D8F107}">
      <dgm:prSet phldrT="[Text]"/>
      <dgm:spPr/>
      <dgm:t>
        <a:bodyPr/>
        <a:lstStyle/>
        <a:p>
          <a:r>
            <a:rPr lang="en-US" dirty="0"/>
            <a:t>This is not possible in some other methods (e.g. </a:t>
          </a:r>
          <a:r>
            <a:rPr lang="en-US" i="1" dirty="0"/>
            <a:t>exact synthesis)</a:t>
          </a:r>
          <a:endParaRPr lang="en-US" dirty="0"/>
        </a:p>
      </dgm:t>
    </dgm:pt>
    <dgm:pt modelId="{612266FA-D838-4F3A-9C38-238929388E54}" type="parTrans" cxnId="{E0B1CEC3-AAC0-4F39-9F1A-677E6EE74A37}">
      <dgm:prSet/>
      <dgm:spPr/>
      <dgm:t>
        <a:bodyPr/>
        <a:lstStyle/>
        <a:p>
          <a:endParaRPr lang="en-US"/>
        </a:p>
      </dgm:t>
    </dgm:pt>
    <dgm:pt modelId="{191336D7-663E-48F1-BA3A-1E702BC7972C}" type="sibTrans" cxnId="{E0B1CEC3-AAC0-4F39-9F1A-677E6EE74A37}">
      <dgm:prSet/>
      <dgm:spPr/>
      <dgm:t>
        <a:bodyPr/>
        <a:lstStyle/>
        <a:p>
          <a:endParaRPr lang="en-US"/>
        </a:p>
      </dgm:t>
    </dgm:pt>
    <dgm:pt modelId="{8D0B3DD0-F031-4263-8016-895DC09AAD70}" type="pres">
      <dgm:prSet presAssocID="{EB50E331-DED5-4852-A64F-6535D3B0164F}" presName="linear" presStyleCnt="0">
        <dgm:presLayoutVars>
          <dgm:animLvl val="lvl"/>
          <dgm:resizeHandles val="exact"/>
        </dgm:presLayoutVars>
      </dgm:prSet>
      <dgm:spPr/>
    </dgm:pt>
    <dgm:pt modelId="{4849C68E-188D-4F69-891A-CFD986F49841}" type="pres">
      <dgm:prSet presAssocID="{DC721A16-C7C8-432D-BB1C-272DE9F1DA6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8DB9CCD-DAFC-4E76-BFB7-7A795F59570B}" type="pres">
      <dgm:prSet presAssocID="{DC721A16-C7C8-432D-BB1C-272DE9F1DA66}" presName="childText" presStyleLbl="revTx" presStyleIdx="0" presStyleCnt="5">
        <dgm:presLayoutVars>
          <dgm:bulletEnabled val="1"/>
        </dgm:presLayoutVars>
      </dgm:prSet>
      <dgm:spPr/>
    </dgm:pt>
    <dgm:pt modelId="{DE9C4CAA-E85A-462B-B481-18E5AC9CE13E}" type="pres">
      <dgm:prSet presAssocID="{43420B33-3AE6-4DC0-8F1B-5EFF7DA32AA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BEB2A88-8046-48B8-BDB5-89DB2E5F968D}" type="pres">
      <dgm:prSet presAssocID="{43420B33-3AE6-4DC0-8F1B-5EFF7DA32AA1}" presName="childText" presStyleLbl="revTx" presStyleIdx="1" presStyleCnt="5">
        <dgm:presLayoutVars>
          <dgm:bulletEnabled val="1"/>
        </dgm:presLayoutVars>
      </dgm:prSet>
      <dgm:spPr/>
    </dgm:pt>
    <dgm:pt modelId="{A835C479-4EA5-4CAC-B316-2D623D047CE9}" type="pres">
      <dgm:prSet presAssocID="{3DC344FD-E803-4C21-81C3-1EE7368957C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A66D2EC-6735-42BB-A02D-691FF9CBF87F}" type="pres">
      <dgm:prSet presAssocID="{3DC344FD-E803-4C21-81C3-1EE7368957C5}" presName="childText" presStyleLbl="revTx" presStyleIdx="2" presStyleCnt="5">
        <dgm:presLayoutVars>
          <dgm:bulletEnabled val="1"/>
        </dgm:presLayoutVars>
      </dgm:prSet>
      <dgm:spPr/>
    </dgm:pt>
    <dgm:pt modelId="{AF30AFB4-3F7F-4A14-96B2-B3CC8C992711}" type="pres">
      <dgm:prSet presAssocID="{9C37C533-0A36-4881-A0CD-1085C7DEB50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702F49A-0768-4A9C-AC57-099590D0AF1A}" type="pres">
      <dgm:prSet presAssocID="{9C37C533-0A36-4881-A0CD-1085C7DEB50A}" presName="childText" presStyleLbl="revTx" presStyleIdx="3" presStyleCnt="5">
        <dgm:presLayoutVars>
          <dgm:bulletEnabled val="1"/>
        </dgm:presLayoutVars>
      </dgm:prSet>
      <dgm:spPr/>
    </dgm:pt>
    <dgm:pt modelId="{D7249F29-C143-4C4A-991E-0DB351BC29FF}" type="pres">
      <dgm:prSet presAssocID="{F743FE90-374E-4376-B57E-CB87889769CB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5B3B0154-DEC9-411C-80AA-16F09019AD2C}" type="pres">
      <dgm:prSet presAssocID="{F743FE90-374E-4376-B57E-CB87889769CB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83BFD20C-0418-4172-BDA9-91FDE4B6CB4B}" type="presOf" srcId="{DC721A16-C7C8-432D-BB1C-272DE9F1DA66}" destId="{4849C68E-188D-4F69-891A-CFD986F49841}" srcOrd="0" destOrd="0" presId="urn:microsoft.com/office/officeart/2005/8/layout/vList2"/>
    <dgm:cxn modelId="{4708180F-1B13-4278-BEA5-D8C16837DBEB}" type="presOf" srcId="{DA8A4DF9-9EC2-4077-8FF7-7F0C08865CD8}" destId="{ABEB2A88-8046-48B8-BDB5-89DB2E5F968D}" srcOrd="0" destOrd="0" presId="urn:microsoft.com/office/officeart/2005/8/layout/vList2"/>
    <dgm:cxn modelId="{3760DB3A-6DFC-4A53-97CE-DA6C7E49D264}" srcId="{F743FE90-374E-4376-B57E-CB87889769CB}" destId="{AE8884B7-1C50-4F2C-AB8C-0E774332725A}" srcOrd="1" destOrd="0" parTransId="{8A3C42DD-DF47-48D1-BDAD-52EF07782BF7}" sibTransId="{39C08A8B-82E0-4A67-B52D-215A822B67F0}"/>
    <dgm:cxn modelId="{3ADEF13E-7A9D-4C26-A1DF-8744E7E8B994}" type="presOf" srcId="{9C37C533-0A36-4881-A0CD-1085C7DEB50A}" destId="{AF30AFB4-3F7F-4A14-96B2-B3CC8C992711}" srcOrd="0" destOrd="0" presId="urn:microsoft.com/office/officeart/2005/8/layout/vList2"/>
    <dgm:cxn modelId="{8D2F455B-B0CA-4B93-9E73-DD396D6A4B05}" srcId="{EB50E331-DED5-4852-A64F-6535D3B0164F}" destId="{F743FE90-374E-4376-B57E-CB87889769CB}" srcOrd="4" destOrd="0" parTransId="{790EB0EF-048B-484C-BE29-6BB410BC75A6}" sibTransId="{A087CBC0-27A4-40A1-B07E-6986DCDAE75C}"/>
    <dgm:cxn modelId="{0D44115C-BFA7-4F87-835F-55D16CCAFC1C}" srcId="{9C37C533-0A36-4881-A0CD-1085C7DEB50A}" destId="{B4A26034-4C64-4287-9BC8-1726C14E9957}" srcOrd="0" destOrd="0" parTransId="{D481E74A-1571-41DC-82C8-CEC935D28D0F}" sibTransId="{B9447857-5052-4C37-99FB-37BDA9E41E6D}"/>
    <dgm:cxn modelId="{B687B543-56EE-423F-9602-D0998C6B3F74}" type="presOf" srcId="{3DC344FD-E803-4C21-81C3-1EE7368957C5}" destId="{A835C479-4EA5-4CAC-B316-2D623D047CE9}" srcOrd="0" destOrd="0" presId="urn:microsoft.com/office/officeart/2005/8/layout/vList2"/>
    <dgm:cxn modelId="{1CB0B94C-12F4-4445-A96D-A0ABFBA7450C}" srcId="{EB50E331-DED5-4852-A64F-6535D3B0164F}" destId="{43420B33-3AE6-4DC0-8F1B-5EFF7DA32AA1}" srcOrd="1" destOrd="0" parTransId="{1105AFE2-F264-4A56-B9D6-D22E9DB4AC4C}" sibTransId="{E7283F68-7EE4-421C-A1F9-4CA915740097}"/>
    <dgm:cxn modelId="{2CC9FE53-5038-482A-8CA3-243FFD60F84D}" type="presOf" srcId="{AE8884B7-1C50-4F2C-AB8C-0E774332725A}" destId="{5B3B0154-DEC9-411C-80AA-16F09019AD2C}" srcOrd="0" destOrd="1" presId="urn:microsoft.com/office/officeart/2005/8/layout/vList2"/>
    <dgm:cxn modelId="{14285955-FC16-4A15-8438-E30330EDA75E}" srcId="{DC721A16-C7C8-432D-BB1C-272DE9F1DA66}" destId="{EC11D137-99CD-4AB8-BE72-2B209A2210D5}" srcOrd="1" destOrd="0" parTransId="{F33D87FA-2978-496D-9015-C482977A262E}" sibTransId="{53BDCFAD-B0F7-42D5-B2F1-44DA91EB2BBB}"/>
    <dgm:cxn modelId="{AEC4CC76-C3C0-4134-93FD-04B4E0F1989D}" srcId="{3DC344FD-E803-4C21-81C3-1EE7368957C5}" destId="{6D1C767D-9E41-4583-8FB5-8DB6921D0769}" srcOrd="1" destOrd="0" parTransId="{03950F28-1840-4E31-88B0-23E6877BD43A}" sibTransId="{87D1AB49-52DD-4CDE-8C9F-B09AF821D5D4}"/>
    <dgm:cxn modelId="{6B816F57-7A13-49EA-8FE1-BFA784E11925}" type="presOf" srcId="{EC11D137-99CD-4AB8-BE72-2B209A2210D5}" destId="{F8DB9CCD-DAFC-4E76-BFB7-7A795F59570B}" srcOrd="0" destOrd="1" presId="urn:microsoft.com/office/officeart/2005/8/layout/vList2"/>
    <dgm:cxn modelId="{96AF3F7B-4D72-4CF0-B34D-1C3C48250C12}" srcId="{F743FE90-374E-4376-B57E-CB87889769CB}" destId="{05A72237-8298-4B56-9D2A-FFADC0303823}" srcOrd="0" destOrd="0" parTransId="{232597CF-6512-4767-82E1-E399D99D183B}" sibTransId="{BF2A8328-5C46-4961-9AB2-8A6163C10528}"/>
    <dgm:cxn modelId="{2D243E82-0D9A-4E9A-A7A3-62E0FCB54BBA}" srcId="{EB50E331-DED5-4852-A64F-6535D3B0164F}" destId="{9C37C533-0A36-4881-A0CD-1085C7DEB50A}" srcOrd="3" destOrd="0" parTransId="{15EBC5FD-3481-4F0B-90AE-EB8E039EDBA7}" sibTransId="{53D01D16-EA6E-4BFF-B46D-54FB3E9B484D}"/>
    <dgm:cxn modelId="{1D2F8D8C-B95A-48BD-97BE-5FD9DF48F544}" srcId="{EB50E331-DED5-4852-A64F-6535D3B0164F}" destId="{DC721A16-C7C8-432D-BB1C-272DE9F1DA66}" srcOrd="0" destOrd="0" parTransId="{9046D74B-440A-471F-BD6E-B29E610A014C}" sibTransId="{05AA6A33-E62F-4F0C-9304-71F78C233B1D}"/>
    <dgm:cxn modelId="{A4A5F999-D609-4038-890C-EFD1DA1DF710}" type="presOf" srcId="{F743FE90-374E-4376-B57E-CB87889769CB}" destId="{D7249F29-C143-4C4A-991E-0DB351BC29FF}" srcOrd="0" destOrd="0" presId="urn:microsoft.com/office/officeart/2005/8/layout/vList2"/>
    <dgm:cxn modelId="{A5FEF4A8-265B-4B08-8205-8F3040DE76C5}" type="presOf" srcId="{B4A26034-4C64-4287-9BC8-1726C14E9957}" destId="{2702F49A-0768-4A9C-AC57-099590D0AF1A}" srcOrd="0" destOrd="0" presId="urn:microsoft.com/office/officeart/2005/8/layout/vList2"/>
    <dgm:cxn modelId="{AB554DA9-0FD9-4EEF-B69F-FA01537C3CC1}" type="presOf" srcId="{5C86AECA-D028-40E4-A65A-4EE5373B0654}" destId="{2702F49A-0768-4A9C-AC57-099590D0AF1A}" srcOrd="0" destOrd="1" presId="urn:microsoft.com/office/officeart/2005/8/layout/vList2"/>
    <dgm:cxn modelId="{6AB97DAF-ED8D-4053-BBE2-D27B8671ACC0}" type="presOf" srcId="{4A9A42BC-3521-4A5D-B11E-BD807789BDDB}" destId="{F8DB9CCD-DAFC-4E76-BFB7-7A795F59570B}" srcOrd="0" destOrd="0" presId="urn:microsoft.com/office/officeart/2005/8/layout/vList2"/>
    <dgm:cxn modelId="{EF2D27B1-AD48-452E-917E-B78F2BDC8E45}" srcId="{9C37C533-0A36-4881-A0CD-1085C7DEB50A}" destId="{5C86AECA-D028-40E4-A65A-4EE5373B0654}" srcOrd="1" destOrd="0" parTransId="{1712AF88-9DF8-4F19-9DDA-0115892C0FCD}" sibTransId="{B2B23FF0-AEDF-4095-AC3D-934D00C6E4E8}"/>
    <dgm:cxn modelId="{67FDB3C3-89B2-458F-AE69-C2D5E6ABEE3F}" type="presOf" srcId="{A0DC8BAC-D465-48F7-AA88-97A911330731}" destId="{3A66D2EC-6735-42BB-A02D-691FF9CBF87F}" srcOrd="0" destOrd="0" presId="urn:microsoft.com/office/officeart/2005/8/layout/vList2"/>
    <dgm:cxn modelId="{E0B1CEC3-AAC0-4F39-9F1A-677E6EE74A37}" srcId="{F743FE90-374E-4376-B57E-CB87889769CB}" destId="{E02C3BF6-3017-4777-B45B-DE7341D8F107}" srcOrd="2" destOrd="0" parTransId="{612266FA-D838-4F3A-9C38-238929388E54}" sibTransId="{191336D7-663E-48F1-BA3A-1E702BC7972C}"/>
    <dgm:cxn modelId="{4CACA5D5-F65B-4EFA-B9A4-7E605411103A}" type="presOf" srcId="{E02C3BF6-3017-4777-B45B-DE7341D8F107}" destId="{5B3B0154-DEC9-411C-80AA-16F09019AD2C}" srcOrd="0" destOrd="2" presId="urn:microsoft.com/office/officeart/2005/8/layout/vList2"/>
    <dgm:cxn modelId="{96046AD9-095F-4922-BF63-8AEBA81B6D6D}" srcId="{3DC344FD-E803-4C21-81C3-1EE7368957C5}" destId="{A0DC8BAC-D465-48F7-AA88-97A911330731}" srcOrd="0" destOrd="0" parTransId="{3CB4AA40-519F-4FEC-8A37-0F133307C75A}" sibTransId="{9E0F1047-612C-4E03-B636-1E7B5868F33F}"/>
    <dgm:cxn modelId="{7C322CE1-AB93-4D5F-8EA4-DEB813688AF5}" srcId="{EB50E331-DED5-4852-A64F-6535D3B0164F}" destId="{3DC344FD-E803-4C21-81C3-1EE7368957C5}" srcOrd="2" destOrd="0" parTransId="{03951449-CE6C-439B-BD52-DA05ACE27599}" sibTransId="{C51FF8A8-8A58-4383-B5D9-A053BBF4033C}"/>
    <dgm:cxn modelId="{F009FCE1-FB30-42F6-A32D-4B568B23D6F5}" type="presOf" srcId="{43420B33-3AE6-4DC0-8F1B-5EFF7DA32AA1}" destId="{DE9C4CAA-E85A-462B-B481-18E5AC9CE13E}" srcOrd="0" destOrd="0" presId="urn:microsoft.com/office/officeart/2005/8/layout/vList2"/>
    <dgm:cxn modelId="{EEAE42EA-4F19-4D41-8000-A2E28AB27779}" type="presOf" srcId="{05A72237-8298-4B56-9D2A-FFADC0303823}" destId="{5B3B0154-DEC9-411C-80AA-16F09019AD2C}" srcOrd="0" destOrd="0" presId="urn:microsoft.com/office/officeart/2005/8/layout/vList2"/>
    <dgm:cxn modelId="{ED09C3EE-CA15-4BFC-AAB6-AA18408BB2C7}" srcId="{DC721A16-C7C8-432D-BB1C-272DE9F1DA66}" destId="{4A9A42BC-3521-4A5D-B11E-BD807789BDDB}" srcOrd="0" destOrd="0" parTransId="{85C6C08D-BF1F-431F-BE7C-2218120F465F}" sibTransId="{0DE5AE20-EAF7-489A-82A6-806EAAA8D341}"/>
    <dgm:cxn modelId="{89BABCF1-DD8B-4EB9-B8BC-BCF549261F9A}" type="presOf" srcId="{EB50E331-DED5-4852-A64F-6535D3B0164F}" destId="{8D0B3DD0-F031-4263-8016-895DC09AAD70}" srcOrd="0" destOrd="0" presId="urn:microsoft.com/office/officeart/2005/8/layout/vList2"/>
    <dgm:cxn modelId="{F6AF52FB-8C52-47D0-97C7-6857E356B5F9}" srcId="{43420B33-3AE6-4DC0-8F1B-5EFF7DA32AA1}" destId="{DA8A4DF9-9EC2-4077-8FF7-7F0C08865CD8}" srcOrd="0" destOrd="0" parTransId="{C2F5A14B-0996-48E0-BA6C-694F593814F9}" sibTransId="{A6F86969-0F1B-43E8-8CAE-27F0F6D8639B}"/>
    <dgm:cxn modelId="{9FA034FF-F0E3-404F-B338-3A3101E8F065}" type="presOf" srcId="{6D1C767D-9E41-4583-8FB5-8DB6921D0769}" destId="{3A66D2EC-6735-42BB-A02D-691FF9CBF87F}" srcOrd="0" destOrd="1" presId="urn:microsoft.com/office/officeart/2005/8/layout/vList2"/>
    <dgm:cxn modelId="{D3E6DB85-3077-4515-8497-95F889C29C61}" type="presParOf" srcId="{8D0B3DD0-F031-4263-8016-895DC09AAD70}" destId="{4849C68E-188D-4F69-891A-CFD986F49841}" srcOrd="0" destOrd="0" presId="urn:microsoft.com/office/officeart/2005/8/layout/vList2"/>
    <dgm:cxn modelId="{AE67C3C4-ED06-4FD2-8594-8637F6E4DB06}" type="presParOf" srcId="{8D0B3DD0-F031-4263-8016-895DC09AAD70}" destId="{F8DB9CCD-DAFC-4E76-BFB7-7A795F59570B}" srcOrd="1" destOrd="0" presId="urn:microsoft.com/office/officeart/2005/8/layout/vList2"/>
    <dgm:cxn modelId="{DCE5B6B5-B79E-4BCA-884E-9660D72B905F}" type="presParOf" srcId="{8D0B3DD0-F031-4263-8016-895DC09AAD70}" destId="{DE9C4CAA-E85A-462B-B481-18E5AC9CE13E}" srcOrd="2" destOrd="0" presId="urn:microsoft.com/office/officeart/2005/8/layout/vList2"/>
    <dgm:cxn modelId="{D88ABFF6-02E0-42DA-9095-EDFDB3F636EA}" type="presParOf" srcId="{8D0B3DD0-F031-4263-8016-895DC09AAD70}" destId="{ABEB2A88-8046-48B8-BDB5-89DB2E5F968D}" srcOrd="3" destOrd="0" presId="urn:microsoft.com/office/officeart/2005/8/layout/vList2"/>
    <dgm:cxn modelId="{2F7DF0CE-2728-4BF7-834D-79A3CAD5783E}" type="presParOf" srcId="{8D0B3DD0-F031-4263-8016-895DC09AAD70}" destId="{A835C479-4EA5-4CAC-B316-2D623D047CE9}" srcOrd="4" destOrd="0" presId="urn:microsoft.com/office/officeart/2005/8/layout/vList2"/>
    <dgm:cxn modelId="{44EAB22D-084D-4EC2-8BD9-62F19EB21FFB}" type="presParOf" srcId="{8D0B3DD0-F031-4263-8016-895DC09AAD70}" destId="{3A66D2EC-6735-42BB-A02D-691FF9CBF87F}" srcOrd="5" destOrd="0" presId="urn:microsoft.com/office/officeart/2005/8/layout/vList2"/>
    <dgm:cxn modelId="{F9420EE5-3AC2-434D-AC66-C9C2368869CE}" type="presParOf" srcId="{8D0B3DD0-F031-4263-8016-895DC09AAD70}" destId="{AF30AFB4-3F7F-4A14-96B2-B3CC8C992711}" srcOrd="6" destOrd="0" presId="urn:microsoft.com/office/officeart/2005/8/layout/vList2"/>
    <dgm:cxn modelId="{3A1882CD-7B08-4296-B799-FEDFEBA92DA6}" type="presParOf" srcId="{8D0B3DD0-F031-4263-8016-895DC09AAD70}" destId="{2702F49A-0768-4A9C-AC57-099590D0AF1A}" srcOrd="7" destOrd="0" presId="urn:microsoft.com/office/officeart/2005/8/layout/vList2"/>
    <dgm:cxn modelId="{40F5B7EE-8B1C-47FF-80D8-0BECF352D5BD}" type="presParOf" srcId="{8D0B3DD0-F031-4263-8016-895DC09AAD70}" destId="{D7249F29-C143-4C4A-991E-0DB351BC29FF}" srcOrd="8" destOrd="0" presId="urn:microsoft.com/office/officeart/2005/8/layout/vList2"/>
    <dgm:cxn modelId="{365984A5-B1C8-4EF9-A155-3346A2910BBA}" type="presParOf" srcId="{8D0B3DD0-F031-4263-8016-895DC09AAD70}" destId="{5B3B0154-DEC9-411C-80AA-16F09019AD2C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D7B937-E6F7-4014-B16B-7142ECDA1F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A1B845-D6EF-47D3-A3E8-F4043B4E9C3A}">
      <dgm:prSet phldrT="[Text]"/>
      <dgm:spPr/>
      <dgm:t>
        <a:bodyPr/>
        <a:lstStyle/>
        <a:p>
          <a:r>
            <a:rPr lang="en-GB" dirty="0"/>
            <a:t>States and Moves</a:t>
          </a:r>
          <a:endParaRPr lang="en-US" dirty="0"/>
        </a:p>
      </dgm:t>
    </dgm:pt>
    <dgm:pt modelId="{E2EF7441-431E-4EC2-8E76-097E5ABAA8FD}" type="parTrans" cxnId="{7CC8F0E9-8ACE-46F9-B6DE-BDDE911432A5}">
      <dgm:prSet/>
      <dgm:spPr/>
      <dgm:t>
        <a:bodyPr/>
        <a:lstStyle/>
        <a:p>
          <a:endParaRPr lang="en-US"/>
        </a:p>
      </dgm:t>
    </dgm:pt>
    <dgm:pt modelId="{9369DC40-100A-4BBD-9928-43DAE7A86F2D}" type="sibTrans" cxnId="{7CC8F0E9-8ACE-46F9-B6DE-BDDE911432A5}">
      <dgm:prSet/>
      <dgm:spPr/>
      <dgm:t>
        <a:bodyPr/>
        <a:lstStyle/>
        <a:p>
          <a:endParaRPr lang="en-US"/>
        </a:p>
      </dgm:t>
    </dgm:pt>
    <dgm:pt modelId="{0580706D-0C3B-4459-BE0C-2F7D0A068B44}">
      <dgm:prSet phldrT="[Text]"/>
      <dgm:spPr/>
      <dgm:t>
        <a:bodyPr/>
        <a:lstStyle/>
        <a:p>
          <a:r>
            <a:rPr lang="en-GB" dirty="0"/>
            <a:t>Game state: logic network </a:t>
          </a:r>
          <a:endParaRPr lang="en-US" dirty="0"/>
        </a:p>
      </dgm:t>
    </dgm:pt>
    <dgm:pt modelId="{694977FB-980F-487E-BB34-FC712EA4C7D0}" type="parTrans" cxnId="{CF1DE73D-2FB5-48EC-8766-A569C2072DC7}">
      <dgm:prSet/>
      <dgm:spPr/>
      <dgm:t>
        <a:bodyPr/>
        <a:lstStyle/>
        <a:p>
          <a:endParaRPr lang="en-US"/>
        </a:p>
      </dgm:t>
    </dgm:pt>
    <dgm:pt modelId="{4FBCF4EC-4DED-448C-BE56-6C0C2EFDC916}" type="sibTrans" cxnId="{CF1DE73D-2FB5-48EC-8766-A569C2072DC7}">
      <dgm:prSet/>
      <dgm:spPr/>
      <dgm:t>
        <a:bodyPr/>
        <a:lstStyle/>
        <a:p>
          <a:endParaRPr lang="en-US"/>
        </a:p>
      </dgm:t>
    </dgm:pt>
    <dgm:pt modelId="{ACDDA9C4-6ACF-4A37-8638-62CBD60A090E}">
      <dgm:prSet phldrT="[Text]"/>
      <dgm:spPr/>
      <dgm:t>
        <a:bodyPr/>
        <a:lstStyle/>
        <a:p>
          <a:r>
            <a:rPr lang="en-GB" dirty="0"/>
            <a:t>Transitions</a:t>
          </a:r>
          <a:endParaRPr lang="en-US" dirty="0"/>
        </a:p>
      </dgm:t>
    </dgm:pt>
    <dgm:pt modelId="{57959A68-CC09-4B35-AE44-ED8817E2B446}" type="parTrans" cxnId="{8F7C7F95-6C1C-41B8-A059-F30A1F66F36B}">
      <dgm:prSet/>
      <dgm:spPr/>
      <dgm:t>
        <a:bodyPr/>
        <a:lstStyle/>
        <a:p>
          <a:endParaRPr lang="en-US"/>
        </a:p>
      </dgm:t>
    </dgm:pt>
    <dgm:pt modelId="{3B22AED0-08B0-4AD5-96FB-CC59B08400B8}" type="sibTrans" cxnId="{8F7C7F95-6C1C-41B8-A059-F30A1F66F36B}">
      <dgm:prSet/>
      <dgm:spPr/>
      <dgm:t>
        <a:bodyPr/>
        <a:lstStyle/>
        <a:p>
          <a:endParaRPr lang="en-US"/>
        </a:p>
      </dgm:t>
    </dgm:pt>
    <dgm:pt modelId="{767FDC5C-52F5-4D81-ACC1-2179F7639C2C}">
      <dgm:prSet phldrT="[Text]"/>
      <dgm:spPr/>
      <dgm:t>
        <a:bodyPr/>
        <a:lstStyle/>
        <a:p>
          <a:r>
            <a:rPr lang="en-GB" dirty="0"/>
            <a:t>Applying move                           to state    results in state</a:t>
          </a:r>
          <a:endParaRPr lang="en-US" dirty="0"/>
        </a:p>
      </dgm:t>
    </dgm:pt>
    <dgm:pt modelId="{7F459754-B577-4D89-9D46-A42D77754299}" type="parTrans" cxnId="{7D61E7CF-F777-46B8-A74F-E9FB67B5C68B}">
      <dgm:prSet/>
      <dgm:spPr/>
      <dgm:t>
        <a:bodyPr/>
        <a:lstStyle/>
        <a:p>
          <a:endParaRPr lang="en-US"/>
        </a:p>
      </dgm:t>
    </dgm:pt>
    <dgm:pt modelId="{E4009629-B53D-46C7-93F9-D9D61B14E343}" type="sibTrans" cxnId="{7D61E7CF-F777-46B8-A74F-E9FB67B5C68B}">
      <dgm:prSet/>
      <dgm:spPr/>
      <dgm:t>
        <a:bodyPr/>
        <a:lstStyle/>
        <a:p>
          <a:endParaRPr lang="en-US"/>
        </a:p>
      </dgm:t>
    </dgm:pt>
    <dgm:pt modelId="{90863EE7-BFE5-4B0D-AB7B-B81804DA1A7A}">
      <dgm:prSet phldrT="[Text]"/>
      <dgm:spPr/>
      <dgm:t>
        <a:bodyPr/>
        <a:lstStyle/>
        <a:p>
          <a:r>
            <a:rPr lang="en-GB" dirty="0"/>
            <a:t>Move: </a:t>
          </a:r>
          <a:r>
            <a:rPr lang="en-GB" i="1" dirty="0"/>
            <a:t>sound manipulation of network</a:t>
          </a:r>
          <a:endParaRPr lang="en-US" dirty="0"/>
        </a:p>
      </dgm:t>
    </dgm:pt>
    <dgm:pt modelId="{9D0B6CBF-50B6-4591-B741-A929B4DC9A1F}" type="parTrans" cxnId="{D03D0B13-0908-41F2-AE4F-7B59FA129AA1}">
      <dgm:prSet/>
      <dgm:spPr/>
      <dgm:t>
        <a:bodyPr/>
        <a:lstStyle/>
        <a:p>
          <a:endParaRPr lang="en-US"/>
        </a:p>
      </dgm:t>
    </dgm:pt>
    <dgm:pt modelId="{489A4C2A-A938-422B-B638-8A3025B25B5D}" type="sibTrans" cxnId="{D03D0B13-0908-41F2-AE4F-7B59FA129AA1}">
      <dgm:prSet/>
      <dgm:spPr/>
      <dgm:t>
        <a:bodyPr/>
        <a:lstStyle/>
        <a:p>
          <a:endParaRPr lang="en-US"/>
        </a:p>
      </dgm:t>
    </dgm:pt>
    <dgm:pt modelId="{CF35786B-90A5-4921-9087-DBEF8A0D70CA}">
      <dgm:prSet phldrT="[Text]"/>
      <dgm:spPr/>
      <dgm:t>
        <a:bodyPr/>
        <a:lstStyle/>
        <a:p>
          <a:r>
            <a:rPr lang="en-GB" i="0" dirty="0"/>
            <a:t>Should preserve functional equivalence</a:t>
          </a:r>
          <a:endParaRPr lang="en-US" i="0" dirty="0"/>
        </a:p>
      </dgm:t>
    </dgm:pt>
    <dgm:pt modelId="{F4A55A35-DC33-41C1-85EB-A8B06AA02A4B}" type="parTrans" cxnId="{96FEF2DC-2D6F-4BEE-B9A2-4FE0DC3A32A6}">
      <dgm:prSet/>
      <dgm:spPr/>
      <dgm:t>
        <a:bodyPr/>
        <a:lstStyle/>
        <a:p>
          <a:endParaRPr lang="en-US"/>
        </a:p>
      </dgm:t>
    </dgm:pt>
    <dgm:pt modelId="{0804E6BD-9EC7-4A55-885E-CAFB95831027}" type="sibTrans" cxnId="{96FEF2DC-2D6F-4BEE-B9A2-4FE0DC3A32A6}">
      <dgm:prSet/>
      <dgm:spPr/>
      <dgm:t>
        <a:bodyPr/>
        <a:lstStyle/>
        <a:p>
          <a:endParaRPr lang="en-US"/>
        </a:p>
      </dgm:t>
    </dgm:pt>
    <dgm:pt modelId="{061C7403-A444-4FDE-A599-0C0F980DD473}">
      <dgm:prSet phldrT="[Text]"/>
      <dgm:spPr/>
      <dgm:t>
        <a:bodyPr/>
        <a:lstStyle/>
        <a:p>
          <a:r>
            <a:rPr lang="en-GB" i="0" dirty="0"/>
            <a:t>Define </a:t>
          </a:r>
          <a:endParaRPr lang="en-US" i="0" dirty="0"/>
        </a:p>
      </dgm:t>
    </dgm:pt>
    <dgm:pt modelId="{D3F5A3AB-66F8-4E4E-9100-3694BF87E98D}" type="parTrans" cxnId="{B9B5EC92-2F0B-4F0B-8249-37F66943C07B}">
      <dgm:prSet/>
      <dgm:spPr/>
      <dgm:t>
        <a:bodyPr/>
        <a:lstStyle/>
        <a:p>
          <a:endParaRPr lang="en-US"/>
        </a:p>
      </dgm:t>
    </dgm:pt>
    <dgm:pt modelId="{AAA27F51-9A15-4C88-8E6A-35E56DCA9A1D}" type="sibTrans" cxnId="{B9B5EC92-2F0B-4F0B-8249-37F66943C07B}">
      <dgm:prSet/>
      <dgm:spPr/>
      <dgm:t>
        <a:bodyPr/>
        <a:lstStyle/>
        <a:p>
          <a:endParaRPr lang="en-US"/>
        </a:p>
      </dgm:t>
    </dgm:pt>
    <dgm:pt modelId="{552BBC57-75D9-4C85-B8B7-D25126831731}">
      <dgm:prSet phldrT="[Text]"/>
      <dgm:spPr/>
      <dgm:t>
        <a:bodyPr/>
        <a:lstStyle/>
        <a:p>
          <a:r>
            <a:rPr lang="en-GB" dirty="0"/>
            <a:t>Write </a:t>
          </a:r>
          <a:endParaRPr lang="en-US" dirty="0"/>
        </a:p>
      </dgm:t>
    </dgm:pt>
    <dgm:pt modelId="{148A077A-58B7-47B4-BF53-EDEBB87CC2A1}" type="parTrans" cxnId="{16235B18-CD45-4310-BB1D-ED25E9E950CD}">
      <dgm:prSet/>
      <dgm:spPr/>
      <dgm:t>
        <a:bodyPr/>
        <a:lstStyle/>
        <a:p>
          <a:endParaRPr lang="en-US"/>
        </a:p>
      </dgm:t>
    </dgm:pt>
    <dgm:pt modelId="{296DD510-5574-40CF-AE85-2F735B12C47C}" type="sibTrans" cxnId="{16235B18-CD45-4310-BB1D-ED25E9E950CD}">
      <dgm:prSet/>
      <dgm:spPr/>
      <dgm:t>
        <a:bodyPr/>
        <a:lstStyle/>
        <a:p>
          <a:endParaRPr lang="en-US"/>
        </a:p>
      </dgm:t>
    </dgm:pt>
    <dgm:pt modelId="{8C729593-08DC-4556-969D-B7F7DB67BC37}">
      <dgm:prSet phldrT="[Text]"/>
      <dgm:spPr/>
      <dgm:t>
        <a:bodyPr/>
        <a:lstStyle/>
        <a:p>
          <a:r>
            <a:rPr lang="en-GB" dirty="0"/>
            <a:t>Given a sequence of moves</a:t>
          </a:r>
          <a:endParaRPr lang="en-US" dirty="0"/>
        </a:p>
      </dgm:t>
    </dgm:pt>
    <dgm:pt modelId="{EE70EA57-AB9D-49A4-B6B3-355B2D622896}" type="parTrans" cxnId="{B2135877-919D-4981-B31F-24A8039C08C0}">
      <dgm:prSet/>
      <dgm:spPr/>
      <dgm:t>
        <a:bodyPr/>
        <a:lstStyle/>
        <a:p>
          <a:endParaRPr lang="en-US"/>
        </a:p>
      </dgm:t>
    </dgm:pt>
    <dgm:pt modelId="{8D987348-B9E0-4840-9436-A227037FB024}" type="sibTrans" cxnId="{B2135877-919D-4981-B31F-24A8039C08C0}">
      <dgm:prSet/>
      <dgm:spPr/>
      <dgm:t>
        <a:bodyPr/>
        <a:lstStyle/>
        <a:p>
          <a:endParaRPr lang="en-US"/>
        </a:p>
      </dgm:t>
    </dgm:pt>
    <dgm:pt modelId="{871D2F3A-A566-4C57-B365-B8B65697E3F9}">
      <dgm:prSet phldrT="[Text]"/>
      <dgm:spPr/>
      <dgm:t>
        <a:bodyPr/>
        <a:lstStyle/>
        <a:p>
          <a:r>
            <a:rPr lang="en-GB" dirty="0"/>
            <a:t>Write</a:t>
          </a:r>
          <a:endParaRPr lang="en-US" dirty="0"/>
        </a:p>
      </dgm:t>
    </dgm:pt>
    <dgm:pt modelId="{CCBA5966-294C-4D14-8119-9168CBA131FF}" type="parTrans" cxnId="{DACFDCBC-4BEC-4267-95E2-E9A6F851470C}">
      <dgm:prSet/>
      <dgm:spPr/>
      <dgm:t>
        <a:bodyPr/>
        <a:lstStyle/>
        <a:p>
          <a:endParaRPr lang="en-US"/>
        </a:p>
      </dgm:t>
    </dgm:pt>
    <dgm:pt modelId="{D5EBE428-3938-40D4-842D-260BEAAE4898}" type="sibTrans" cxnId="{DACFDCBC-4BEC-4267-95E2-E9A6F851470C}">
      <dgm:prSet/>
      <dgm:spPr/>
      <dgm:t>
        <a:bodyPr/>
        <a:lstStyle/>
        <a:p>
          <a:endParaRPr lang="en-US"/>
        </a:p>
      </dgm:t>
    </dgm:pt>
    <dgm:pt modelId="{1BAAAF40-0BD1-4F78-8C0B-5D29D467D9F0}" type="pres">
      <dgm:prSet presAssocID="{9DD7B937-E6F7-4014-B16B-7142ECDA1FE5}" presName="linear" presStyleCnt="0">
        <dgm:presLayoutVars>
          <dgm:animLvl val="lvl"/>
          <dgm:resizeHandles val="exact"/>
        </dgm:presLayoutVars>
      </dgm:prSet>
      <dgm:spPr/>
    </dgm:pt>
    <dgm:pt modelId="{389B3906-7B6F-42C4-9BB7-BE65B5F4682D}" type="pres">
      <dgm:prSet presAssocID="{1CA1B845-D6EF-47D3-A3E8-F4043B4E9C3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8EF531F-511F-48CD-8C4D-E8B80D3331D1}" type="pres">
      <dgm:prSet presAssocID="{1CA1B845-D6EF-47D3-A3E8-F4043B4E9C3A}" presName="childText" presStyleLbl="revTx" presStyleIdx="0" presStyleCnt="2">
        <dgm:presLayoutVars>
          <dgm:bulletEnabled val="1"/>
        </dgm:presLayoutVars>
      </dgm:prSet>
      <dgm:spPr/>
    </dgm:pt>
    <dgm:pt modelId="{6763CB19-2FAE-4A71-A093-34BCAF42A546}" type="pres">
      <dgm:prSet presAssocID="{ACDDA9C4-6ACF-4A37-8638-62CBD60A090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D251C74-CFF9-4AD7-8CE5-2AE0ECF2AD1A}" type="pres">
      <dgm:prSet presAssocID="{ACDDA9C4-6ACF-4A37-8638-62CBD60A090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03D0B13-0908-41F2-AE4F-7B59FA129AA1}" srcId="{1CA1B845-D6EF-47D3-A3E8-F4043B4E9C3A}" destId="{90863EE7-BFE5-4B0D-AB7B-B81804DA1A7A}" srcOrd="1" destOrd="0" parTransId="{9D0B6CBF-50B6-4591-B741-A929B4DC9A1F}" sibTransId="{489A4C2A-A938-422B-B638-8A3025B25B5D}"/>
    <dgm:cxn modelId="{16235B18-CD45-4310-BB1D-ED25E9E950CD}" srcId="{ACDDA9C4-6ACF-4A37-8638-62CBD60A090E}" destId="{552BBC57-75D9-4C85-B8B7-D25126831731}" srcOrd="1" destOrd="0" parTransId="{148A077A-58B7-47B4-BF53-EDEBB87CC2A1}" sibTransId="{296DD510-5574-40CF-AE85-2F735B12C47C}"/>
    <dgm:cxn modelId="{7CB6832C-D12C-479F-9AB2-BE4E72908269}" type="presOf" srcId="{CF35786B-90A5-4921-9087-DBEF8A0D70CA}" destId="{58EF531F-511F-48CD-8C4D-E8B80D3331D1}" srcOrd="0" destOrd="2" presId="urn:microsoft.com/office/officeart/2005/8/layout/vList2"/>
    <dgm:cxn modelId="{CF1DE73D-2FB5-48EC-8766-A569C2072DC7}" srcId="{1CA1B845-D6EF-47D3-A3E8-F4043B4E9C3A}" destId="{0580706D-0C3B-4459-BE0C-2F7D0A068B44}" srcOrd="0" destOrd="0" parTransId="{694977FB-980F-487E-BB34-FC712EA4C7D0}" sibTransId="{4FBCF4EC-4DED-448C-BE56-6C0C2EFDC916}"/>
    <dgm:cxn modelId="{4D3DDF5D-E00D-4B10-89D8-1CCF685C8A21}" type="presOf" srcId="{1CA1B845-D6EF-47D3-A3E8-F4043B4E9C3A}" destId="{389B3906-7B6F-42C4-9BB7-BE65B5F4682D}" srcOrd="0" destOrd="0" presId="urn:microsoft.com/office/officeart/2005/8/layout/vList2"/>
    <dgm:cxn modelId="{6E1BB74E-206B-403B-855A-C5E65CDD5742}" type="presOf" srcId="{061C7403-A444-4FDE-A599-0C0F980DD473}" destId="{58EF531F-511F-48CD-8C4D-E8B80D3331D1}" srcOrd="0" destOrd="3" presId="urn:microsoft.com/office/officeart/2005/8/layout/vList2"/>
    <dgm:cxn modelId="{854E1074-57C2-457E-B570-B81D23DE7FEB}" type="presOf" srcId="{871D2F3A-A566-4C57-B365-B8B65697E3F9}" destId="{AD251C74-CFF9-4AD7-8CE5-2AE0ECF2AD1A}" srcOrd="0" destOrd="3" presId="urn:microsoft.com/office/officeart/2005/8/layout/vList2"/>
    <dgm:cxn modelId="{9AAB7755-91C7-4E81-804C-E67209A72189}" type="presOf" srcId="{552BBC57-75D9-4C85-B8B7-D25126831731}" destId="{AD251C74-CFF9-4AD7-8CE5-2AE0ECF2AD1A}" srcOrd="0" destOrd="1" presId="urn:microsoft.com/office/officeart/2005/8/layout/vList2"/>
    <dgm:cxn modelId="{B2135877-919D-4981-B31F-24A8039C08C0}" srcId="{ACDDA9C4-6ACF-4A37-8638-62CBD60A090E}" destId="{8C729593-08DC-4556-969D-B7F7DB67BC37}" srcOrd="2" destOrd="0" parTransId="{EE70EA57-AB9D-49A4-B6B3-355B2D622896}" sibTransId="{8D987348-B9E0-4840-9436-A227037FB024}"/>
    <dgm:cxn modelId="{B9B5EC92-2F0B-4F0B-8249-37F66943C07B}" srcId="{1CA1B845-D6EF-47D3-A3E8-F4043B4E9C3A}" destId="{061C7403-A444-4FDE-A599-0C0F980DD473}" srcOrd="2" destOrd="0" parTransId="{D3F5A3AB-66F8-4E4E-9100-3694BF87E98D}" sibTransId="{AAA27F51-9A15-4C88-8E6A-35E56DCA9A1D}"/>
    <dgm:cxn modelId="{8F7C7F95-6C1C-41B8-A059-F30A1F66F36B}" srcId="{9DD7B937-E6F7-4014-B16B-7142ECDA1FE5}" destId="{ACDDA9C4-6ACF-4A37-8638-62CBD60A090E}" srcOrd="1" destOrd="0" parTransId="{57959A68-CC09-4B35-AE44-ED8817E2B446}" sibTransId="{3B22AED0-08B0-4AD5-96FB-CC59B08400B8}"/>
    <dgm:cxn modelId="{D93A5FA9-F6AA-4AF4-9320-7BA7B98C01AF}" type="presOf" srcId="{767FDC5C-52F5-4D81-ACC1-2179F7639C2C}" destId="{AD251C74-CFF9-4AD7-8CE5-2AE0ECF2AD1A}" srcOrd="0" destOrd="0" presId="urn:microsoft.com/office/officeart/2005/8/layout/vList2"/>
    <dgm:cxn modelId="{D77D2CAC-FD15-4E8F-AB86-4E8FB9B06D2E}" type="presOf" srcId="{0580706D-0C3B-4459-BE0C-2F7D0A068B44}" destId="{58EF531F-511F-48CD-8C4D-E8B80D3331D1}" srcOrd="0" destOrd="0" presId="urn:microsoft.com/office/officeart/2005/8/layout/vList2"/>
    <dgm:cxn modelId="{E9086AAE-8492-4936-A71D-2904D0CDAD30}" type="presOf" srcId="{9DD7B937-E6F7-4014-B16B-7142ECDA1FE5}" destId="{1BAAAF40-0BD1-4F78-8C0B-5D29D467D9F0}" srcOrd="0" destOrd="0" presId="urn:microsoft.com/office/officeart/2005/8/layout/vList2"/>
    <dgm:cxn modelId="{DACFDCBC-4BEC-4267-95E2-E9A6F851470C}" srcId="{ACDDA9C4-6ACF-4A37-8638-62CBD60A090E}" destId="{871D2F3A-A566-4C57-B365-B8B65697E3F9}" srcOrd="3" destOrd="0" parTransId="{CCBA5966-294C-4D14-8119-9168CBA131FF}" sibTransId="{D5EBE428-3938-40D4-842D-260BEAAE4898}"/>
    <dgm:cxn modelId="{9F6D4FCA-4CA4-47C3-B824-8686D064305C}" type="presOf" srcId="{ACDDA9C4-6ACF-4A37-8638-62CBD60A090E}" destId="{6763CB19-2FAE-4A71-A093-34BCAF42A546}" srcOrd="0" destOrd="0" presId="urn:microsoft.com/office/officeart/2005/8/layout/vList2"/>
    <dgm:cxn modelId="{7D61E7CF-F777-46B8-A74F-E9FB67B5C68B}" srcId="{ACDDA9C4-6ACF-4A37-8638-62CBD60A090E}" destId="{767FDC5C-52F5-4D81-ACC1-2179F7639C2C}" srcOrd="0" destOrd="0" parTransId="{7F459754-B577-4D89-9D46-A42D77754299}" sibTransId="{E4009629-B53D-46C7-93F9-D9D61B14E343}"/>
    <dgm:cxn modelId="{96FEF2DC-2D6F-4BEE-B9A2-4FE0DC3A32A6}" srcId="{90863EE7-BFE5-4B0D-AB7B-B81804DA1A7A}" destId="{CF35786B-90A5-4921-9087-DBEF8A0D70CA}" srcOrd="0" destOrd="0" parTransId="{F4A55A35-DC33-41C1-85EB-A8B06AA02A4B}" sibTransId="{0804E6BD-9EC7-4A55-885E-CAFB95831027}"/>
    <dgm:cxn modelId="{D5C953E4-5393-48D3-949C-2B83EE5DE20E}" type="presOf" srcId="{90863EE7-BFE5-4B0D-AB7B-B81804DA1A7A}" destId="{58EF531F-511F-48CD-8C4D-E8B80D3331D1}" srcOrd="0" destOrd="1" presId="urn:microsoft.com/office/officeart/2005/8/layout/vList2"/>
    <dgm:cxn modelId="{7CC8F0E9-8ACE-46F9-B6DE-BDDE911432A5}" srcId="{9DD7B937-E6F7-4014-B16B-7142ECDA1FE5}" destId="{1CA1B845-D6EF-47D3-A3E8-F4043B4E9C3A}" srcOrd="0" destOrd="0" parTransId="{E2EF7441-431E-4EC2-8E76-097E5ABAA8FD}" sibTransId="{9369DC40-100A-4BBD-9928-43DAE7A86F2D}"/>
    <dgm:cxn modelId="{FABC40EC-1C8C-412C-AF93-854D25393439}" type="presOf" srcId="{8C729593-08DC-4556-969D-B7F7DB67BC37}" destId="{AD251C74-CFF9-4AD7-8CE5-2AE0ECF2AD1A}" srcOrd="0" destOrd="2" presId="urn:microsoft.com/office/officeart/2005/8/layout/vList2"/>
    <dgm:cxn modelId="{85B84A9C-0CAF-461A-8078-D66CA2BF5313}" type="presParOf" srcId="{1BAAAF40-0BD1-4F78-8C0B-5D29D467D9F0}" destId="{389B3906-7B6F-42C4-9BB7-BE65B5F4682D}" srcOrd="0" destOrd="0" presId="urn:microsoft.com/office/officeart/2005/8/layout/vList2"/>
    <dgm:cxn modelId="{9FCDBF07-F493-4E4C-9BBA-BA32AA82C82F}" type="presParOf" srcId="{1BAAAF40-0BD1-4F78-8C0B-5D29D467D9F0}" destId="{58EF531F-511F-48CD-8C4D-E8B80D3331D1}" srcOrd="1" destOrd="0" presId="urn:microsoft.com/office/officeart/2005/8/layout/vList2"/>
    <dgm:cxn modelId="{F6961BD2-93F2-44AC-9084-B500C012BB5F}" type="presParOf" srcId="{1BAAAF40-0BD1-4F78-8C0B-5D29D467D9F0}" destId="{6763CB19-2FAE-4A71-A093-34BCAF42A546}" srcOrd="2" destOrd="0" presId="urn:microsoft.com/office/officeart/2005/8/layout/vList2"/>
    <dgm:cxn modelId="{DF48DAE4-F1C3-40C7-9695-5BF2DF3D5CEE}" type="presParOf" srcId="{1BAAAF40-0BD1-4F78-8C0B-5D29D467D9F0}" destId="{AD251C74-CFF9-4AD7-8CE5-2AE0ECF2AD1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CD60E8-EA16-43DC-AAC3-D26655A1FC1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E9910E-174A-43B2-9707-6094E19B8C12}">
      <dgm:prSet phldrT="[Text]"/>
      <dgm:spPr/>
      <dgm:t>
        <a:bodyPr/>
        <a:lstStyle/>
        <a:p>
          <a:r>
            <a:rPr lang="en-GB" dirty="0"/>
            <a:t>Optimization</a:t>
          </a:r>
          <a:endParaRPr lang="en-US" dirty="0"/>
        </a:p>
      </dgm:t>
    </dgm:pt>
    <dgm:pt modelId="{0B92BE28-57DE-4454-B189-CB2405371BE1}" type="parTrans" cxnId="{D7D548AF-F4E5-4111-9965-66D728D70EA8}">
      <dgm:prSet/>
      <dgm:spPr/>
      <dgm:t>
        <a:bodyPr/>
        <a:lstStyle/>
        <a:p>
          <a:endParaRPr lang="en-US"/>
        </a:p>
      </dgm:t>
    </dgm:pt>
    <dgm:pt modelId="{2F7BCADF-3D6B-4D45-978E-BDB8552BAD6E}" type="sibTrans" cxnId="{D7D548AF-F4E5-4111-9965-66D728D70EA8}">
      <dgm:prSet/>
      <dgm:spPr/>
      <dgm:t>
        <a:bodyPr/>
        <a:lstStyle/>
        <a:p>
          <a:endParaRPr lang="en-US"/>
        </a:p>
      </dgm:t>
    </dgm:pt>
    <dgm:pt modelId="{E3166D91-6832-48EB-80BC-4E7348B33350}">
      <dgm:prSet phldrT="[Text]"/>
      <dgm:spPr/>
      <dgm:t>
        <a:bodyPr/>
        <a:lstStyle/>
        <a:p>
          <a:r>
            <a:rPr lang="en-GB" dirty="0"/>
            <a:t>Define function</a:t>
          </a:r>
          <a:endParaRPr lang="en-US" dirty="0"/>
        </a:p>
      </dgm:t>
    </dgm:pt>
    <dgm:pt modelId="{D0731162-0C01-44D2-98A9-97B64974A496}" type="parTrans" cxnId="{E9BFFC26-3543-4D98-8661-FEFD58901F25}">
      <dgm:prSet/>
      <dgm:spPr/>
      <dgm:t>
        <a:bodyPr/>
        <a:lstStyle/>
        <a:p>
          <a:endParaRPr lang="en-US"/>
        </a:p>
      </dgm:t>
    </dgm:pt>
    <dgm:pt modelId="{15E6C55F-3D04-4BDA-A08F-16B0EC406F32}" type="sibTrans" cxnId="{E9BFFC26-3543-4D98-8661-FEFD58901F25}">
      <dgm:prSet/>
      <dgm:spPr/>
      <dgm:t>
        <a:bodyPr/>
        <a:lstStyle/>
        <a:p>
          <a:endParaRPr lang="en-US"/>
        </a:p>
      </dgm:t>
    </dgm:pt>
    <dgm:pt modelId="{5632BC16-828A-4DD0-A4C6-EAA96689DD38}">
      <dgm:prSet phldrT="[Text]"/>
      <dgm:spPr/>
      <dgm:t>
        <a:bodyPr/>
        <a:lstStyle/>
        <a:p>
          <a:r>
            <a:rPr lang="en-GB" dirty="0"/>
            <a:t>Playing the Game</a:t>
          </a:r>
          <a:endParaRPr lang="en-US" dirty="0"/>
        </a:p>
      </dgm:t>
    </dgm:pt>
    <dgm:pt modelId="{076B8498-7944-45DA-AF30-8B07FA119F0E}" type="parTrans" cxnId="{8953C72E-5CF7-4D53-923B-9B2BA995757D}">
      <dgm:prSet/>
      <dgm:spPr/>
      <dgm:t>
        <a:bodyPr/>
        <a:lstStyle/>
        <a:p>
          <a:endParaRPr lang="en-US"/>
        </a:p>
      </dgm:t>
    </dgm:pt>
    <dgm:pt modelId="{029D9CF5-A411-4C2D-B2EC-9C208B74D42F}" type="sibTrans" cxnId="{8953C72E-5CF7-4D53-923B-9B2BA995757D}">
      <dgm:prSet/>
      <dgm:spPr/>
      <dgm:t>
        <a:bodyPr/>
        <a:lstStyle/>
        <a:p>
          <a:endParaRPr lang="en-US"/>
        </a:p>
      </dgm:t>
    </dgm:pt>
    <dgm:pt modelId="{6E353CC4-110A-44E3-BD3F-53B4D0726E1A}">
      <dgm:prSet phldrT="[Text]"/>
      <dgm:spPr/>
      <dgm:t>
        <a:bodyPr/>
        <a:lstStyle/>
        <a:p>
          <a:r>
            <a:rPr lang="en-GB" dirty="0"/>
            <a:t>Given initial state</a:t>
          </a:r>
          <a:endParaRPr lang="en-US" dirty="0"/>
        </a:p>
      </dgm:t>
    </dgm:pt>
    <dgm:pt modelId="{6D24C686-5F4E-4725-8B93-352005DC76C8}" type="parTrans" cxnId="{FC31E5BE-896F-49DB-B5C4-BB6DEDC13D09}">
      <dgm:prSet/>
      <dgm:spPr/>
      <dgm:t>
        <a:bodyPr/>
        <a:lstStyle/>
        <a:p>
          <a:endParaRPr lang="en-US"/>
        </a:p>
      </dgm:t>
    </dgm:pt>
    <dgm:pt modelId="{18BCF818-7597-43FE-96DD-05C430A3EC99}" type="sibTrans" cxnId="{FC31E5BE-896F-49DB-B5C4-BB6DEDC13D09}">
      <dgm:prSet/>
      <dgm:spPr/>
      <dgm:t>
        <a:bodyPr/>
        <a:lstStyle/>
        <a:p>
          <a:endParaRPr lang="en-US"/>
        </a:p>
      </dgm:t>
    </dgm:pt>
    <dgm:pt modelId="{DB7A0B49-C226-4FAC-BE17-6FC777B8C953}">
      <dgm:prSet phldrT="[Text]"/>
      <dgm:spPr/>
      <dgm:t>
        <a:bodyPr/>
        <a:lstStyle/>
        <a:p>
          <a:r>
            <a:rPr lang="en-GB" dirty="0"/>
            <a:t>Depends on optimization objective</a:t>
          </a:r>
          <a:endParaRPr lang="en-US" dirty="0"/>
        </a:p>
      </dgm:t>
    </dgm:pt>
    <dgm:pt modelId="{84CBE114-5B58-4BC2-94E0-99F6E2191E15}" type="parTrans" cxnId="{89180635-BC32-4DE3-BBCE-C57CFB0121A2}">
      <dgm:prSet/>
      <dgm:spPr/>
      <dgm:t>
        <a:bodyPr/>
        <a:lstStyle/>
        <a:p>
          <a:endParaRPr lang="en-US"/>
        </a:p>
      </dgm:t>
    </dgm:pt>
    <dgm:pt modelId="{8A42B642-7467-4619-BC7A-8ECB6F6BF6A8}" type="sibTrans" cxnId="{89180635-BC32-4DE3-BBCE-C57CFB0121A2}">
      <dgm:prSet/>
      <dgm:spPr/>
      <dgm:t>
        <a:bodyPr/>
        <a:lstStyle/>
        <a:p>
          <a:endParaRPr lang="en-US"/>
        </a:p>
      </dgm:t>
    </dgm:pt>
    <dgm:pt modelId="{F96A826F-3BD0-4374-A0DF-1266A2509417}">
      <dgm:prSet phldrT="[Text]"/>
      <dgm:spPr/>
      <dgm:t>
        <a:bodyPr/>
        <a:lstStyle/>
        <a:p>
          <a:r>
            <a:rPr lang="en-GB" dirty="0"/>
            <a:t>e.g. size or depth</a:t>
          </a:r>
          <a:endParaRPr lang="en-US" dirty="0"/>
        </a:p>
      </dgm:t>
    </dgm:pt>
    <dgm:pt modelId="{5C6D3089-B350-44E6-81E3-DA0C4D476B31}" type="parTrans" cxnId="{38A2343B-9E40-49FB-B679-AC52D809E978}">
      <dgm:prSet/>
      <dgm:spPr/>
      <dgm:t>
        <a:bodyPr/>
        <a:lstStyle/>
        <a:p>
          <a:endParaRPr lang="en-US"/>
        </a:p>
      </dgm:t>
    </dgm:pt>
    <dgm:pt modelId="{C6D97FA0-71DC-463D-AE1E-1265F82F3411}" type="sibTrans" cxnId="{38A2343B-9E40-49FB-B679-AC52D809E978}">
      <dgm:prSet/>
      <dgm:spPr/>
      <dgm:t>
        <a:bodyPr/>
        <a:lstStyle/>
        <a:p>
          <a:endParaRPr lang="en-US"/>
        </a:p>
      </dgm:t>
    </dgm:pt>
    <dgm:pt modelId="{F20E7BDB-63D4-43DD-BA07-CF64916E7A3B}">
      <dgm:prSet phldrT="[Text]"/>
      <dgm:spPr/>
      <dgm:t>
        <a:bodyPr/>
        <a:lstStyle/>
        <a:p>
          <a:r>
            <a:rPr lang="en-GB" dirty="0"/>
            <a:t>Find good sequences</a:t>
          </a:r>
          <a:endParaRPr lang="en-US" dirty="0"/>
        </a:p>
      </dgm:t>
    </dgm:pt>
    <dgm:pt modelId="{CDFF7182-07DA-4AE2-AFC6-4A79F62D22C3}" type="parTrans" cxnId="{E17DB9ED-D6F9-45D4-8432-4D16141C4C57}">
      <dgm:prSet/>
      <dgm:spPr/>
      <dgm:t>
        <a:bodyPr/>
        <a:lstStyle/>
        <a:p>
          <a:endParaRPr lang="en-US"/>
        </a:p>
      </dgm:t>
    </dgm:pt>
    <dgm:pt modelId="{5F3F5C00-0F9A-4A71-A7A0-E7A0A324706D}" type="sibTrans" cxnId="{E17DB9ED-D6F9-45D4-8432-4D16141C4C57}">
      <dgm:prSet/>
      <dgm:spPr/>
      <dgm:t>
        <a:bodyPr/>
        <a:lstStyle/>
        <a:p>
          <a:endParaRPr lang="en-US"/>
        </a:p>
      </dgm:t>
    </dgm:pt>
    <dgm:pt modelId="{C825760E-5638-4F45-A008-EF5279C9F6BC}">
      <dgm:prSet phldrT="[Text]"/>
      <dgm:spPr/>
      <dgm:t>
        <a:bodyPr/>
        <a:lstStyle/>
        <a:p>
          <a:r>
            <a:rPr lang="en-GB" dirty="0"/>
            <a:t>Such that</a:t>
          </a:r>
          <a:endParaRPr lang="en-US" dirty="0"/>
        </a:p>
      </dgm:t>
    </dgm:pt>
    <dgm:pt modelId="{EBBED44C-19BC-4441-B9B0-E67D59C47A24}" type="parTrans" cxnId="{B70255A3-78AE-4553-A647-1C62B56AF9AB}">
      <dgm:prSet/>
      <dgm:spPr/>
      <dgm:t>
        <a:bodyPr/>
        <a:lstStyle/>
        <a:p>
          <a:endParaRPr lang="en-US"/>
        </a:p>
      </dgm:t>
    </dgm:pt>
    <dgm:pt modelId="{43311C36-58E5-4069-93B8-032F3060CFA1}" type="sibTrans" cxnId="{B70255A3-78AE-4553-A647-1C62B56AF9AB}">
      <dgm:prSet/>
      <dgm:spPr/>
      <dgm:t>
        <a:bodyPr/>
        <a:lstStyle/>
        <a:p>
          <a:endParaRPr lang="en-US"/>
        </a:p>
      </dgm:t>
    </dgm:pt>
    <dgm:pt modelId="{2B4EED33-BBDA-406D-82CA-C3540B46AB20}">
      <dgm:prSet phldrT="[Text]"/>
      <dgm:spPr/>
      <dgm:t>
        <a:bodyPr/>
        <a:lstStyle/>
        <a:p>
          <a:r>
            <a:rPr lang="en-GB" dirty="0"/>
            <a:t>Maximizing</a:t>
          </a:r>
          <a:endParaRPr lang="en-US" dirty="0"/>
        </a:p>
      </dgm:t>
    </dgm:pt>
    <dgm:pt modelId="{B67441F5-65C1-42C2-98EE-F46D105BBA57}" type="parTrans" cxnId="{E8B67AD5-20E6-4229-A905-620DB3422881}">
      <dgm:prSet/>
      <dgm:spPr/>
      <dgm:t>
        <a:bodyPr/>
        <a:lstStyle/>
        <a:p>
          <a:endParaRPr lang="en-US"/>
        </a:p>
      </dgm:t>
    </dgm:pt>
    <dgm:pt modelId="{797E088F-EEC3-40C2-A8E1-0027A0AB03A7}" type="sibTrans" cxnId="{E8B67AD5-20E6-4229-A905-620DB3422881}">
      <dgm:prSet/>
      <dgm:spPr/>
      <dgm:t>
        <a:bodyPr/>
        <a:lstStyle/>
        <a:p>
          <a:endParaRPr lang="en-US"/>
        </a:p>
      </dgm:t>
    </dgm:pt>
    <dgm:pt modelId="{6AED1C46-9567-4C3D-B9C4-AE5F10C73578}">
      <dgm:prSet phldrT="[Text]"/>
      <dgm:spPr/>
      <dgm:t>
        <a:bodyPr/>
        <a:lstStyle/>
        <a:p>
          <a:r>
            <a:rPr lang="en-GB" dirty="0"/>
            <a:t>Ideally find       such that                    is optimum</a:t>
          </a:r>
          <a:endParaRPr lang="en-US" dirty="0"/>
        </a:p>
      </dgm:t>
    </dgm:pt>
    <dgm:pt modelId="{B4DA69F4-E9A0-4E32-AABF-E5EA4061185F}" type="parTrans" cxnId="{D628B8D8-BA51-4D7E-AF9D-95A65438F1FC}">
      <dgm:prSet/>
      <dgm:spPr/>
      <dgm:t>
        <a:bodyPr/>
        <a:lstStyle/>
        <a:p>
          <a:endParaRPr lang="en-US"/>
        </a:p>
      </dgm:t>
    </dgm:pt>
    <dgm:pt modelId="{D354A771-353C-4CC1-833C-E243BAFB1AE5}" type="sibTrans" cxnId="{D628B8D8-BA51-4D7E-AF9D-95A65438F1FC}">
      <dgm:prSet/>
      <dgm:spPr/>
      <dgm:t>
        <a:bodyPr/>
        <a:lstStyle/>
        <a:p>
          <a:endParaRPr lang="en-US"/>
        </a:p>
      </dgm:t>
    </dgm:pt>
    <dgm:pt modelId="{534E879D-A588-451E-A642-9E952899CFF9}" type="pres">
      <dgm:prSet presAssocID="{BBCD60E8-EA16-43DC-AAC3-D26655A1FC1C}" presName="linear" presStyleCnt="0">
        <dgm:presLayoutVars>
          <dgm:animLvl val="lvl"/>
          <dgm:resizeHandles val="exact"/>
        </dgm:presLayoutVars>
      </dgm:prSet>
      <dgm:spPr/>
    </dgm:pt>
    <dgm:pt modelId="{D6BED320-D137-4040-AFCF-A3E84F030A76}" type="pres">
      <dgm:prSet presAssocID="{5CE9910E-174A-43B2-9707-6094E19B8C1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37EDCC6-47EB-464D-B08C-B954A762B603}" type="pres">
      <dgm:prSet presAssocID="{5CE9910E-174A-43B2-9707-6094E19B8C12}" presName="childText" presStyleLbl="revTx" presStyleIdx="0" presStyleCnt="2">
        <dgm:presLayoutVars>
          <dgm:bulletEnabled val="1"/>
        </dgm:presLayoutVars>
      </dgm:prSet>
      <dgm:spPr/>
    </dgm:pt>
    <dgm:pt modelId="{0CE40940-9C44-452F-98F2-77B84FDA16C4}" type="pres">
      <dgm:prSet presAssocID="{5632BC16-828A-4DD0-A4C6-EAA96689DD3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509BD8F-2A51-4C41-9BD5-1D4C5FB83B15}" type="pres">
      <dgm:prSet presAssocID="{5632BC16-828A-4DD0-A4C6-EAA96689DD3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9BFFC26-3543-4D98-8661-FEFD58901F25}" srcId="{5CE9910E-174A-43B2-9707-6094E19B8C12}" destId="{E3166D91-6832-48EB-80BC-4E7348B33350}" srcOrd="0" destOrd="0" parTransId="{D0731162-0C01-44D2-98A9-97B64974A496}" sibTransId="{15E6C55F-3D04-4BDA-A08F-16B0EC406F32}"/>
    <dgm:cxn modelId="{2954D42C-329E-4427-94EF-AF99FD5945BF}" type="presOf" srcId="{E3166D91-6832-48EB-80BC-4E7348B33350}" destId="{C37EDCC6-47EB-464D-B08C-B954A762B603}" srcOrd="0" destOrd="0" presId="urn:microsoft.com/office/officeart/2005/8/layout/vList2"/>
    <dgm:cxn modelId="{8953C72E-5CF7-4D53-923B-9B2BA995757D}" srcId="{BBCD60E8-EA16-43DC-AAC3-D26655A1FC1C}" destId="{5632BC16-828A-4DD0-A4C6-EAA96689DD38}" srcOrd="1" destOrd="0" parTransId="{076B8498-7944-45DA-AF30-8B07FA119F0E}" sibTransId="{029D9CF5-A411-4C2D-B2EC-9C208B74D42F}"/>
    <dgm:cxn modelId="{89180635-BC32-4DE3-BBCE-C57CFB0121A2}" srcId="{5CE9910E-174A-43B2-9707-6094E19B8C12}" destId="{DB7A0B49-C226-4FAC-BE17-6FC777B8C953}" srcOrd="1" destOrd="0" parTransId="{84CBE114-5B58-4BC2-94E0-99F6E2191E15}" sibTransId="{8A42B642-7467-4619-BC7A-8ECB6F6BF6A8}"/>
    <dgm:cxn modelId="{B7223037-DDAB-4EC8-926E-314756F6DC32}" type="presOf" srcId="{5CE9910E-174A-43B2-9707-6094E19B8C12}" destId="{D6BED320-D137-4040-AFCF-A3E84F030A76}" srcOrd="0" destOrd="0" presId="urn:microsoft.com/office/officeart/2005/8/layout/vList2"/>
    <dgm:cxn modelId="{38A2343B-9E40-49FB-B679-AC52D809E978}" srcId="{DB7A0B49-C226-4FAC-BE17-6FC777B8C953}" destId="{F96A826F-3BD0-4374-A0DF-1266A2509417}" srcOrd="0" destOrd="0" parTransId="{5C6D3089-B350-44E6-81E3-DA0C4D476B31}" sibTransId="{C6D97FA0-71DC-463D-AE1E-1265F82F3411}"/>
    <dgm:cxn modelId="{8096953B-3C02-4068-B381-D48DFB5DA245}" type="presOf" srcId="{DB7A0B49-C226-4FAC-BE17-6FC777B8C953}" destId="{C37EDCC6-47EB-464D-B08C-B954A762B603}" srcOrd="0" destOrd="1" presId="urn:microsoft.com/office/officeart/2005/8/layout/vList2"/>
    <dgm:cxn modelId="{5127FD7E-BA40-46AF-AF03-B0049A4F213D}" type="presOf" srcId="{6AED1C46-9567-4C3D-B9C4-AE5F10C73578}" destId="{0509BD8F-2A51-4C41-9BD5-1D4C5FB83B15}" srcOrd="0" destOrd="4" presId="urn:microsoft.com/office/officeart/2005/8/layout/vList2"/>
    <dgm:cxn modelId="{2DF02B86-8C22-48AE-972E-2C25912B7F25}" type="presOf" srcId="{5632BC16-828A-4DD0-A4C6-EAA96689DD38}" destId="{0CE40940-9C44-452F-98F2-77B84FDA16C4}" srcOrd="0" destOrd="0" presId="urn:microsoft.com/office/officeart/2005/8/layout/vList2"/>
    <dgm:cxn modelId="{B70255A3-78AE-4553-A647-1C62B56AF9AB}" srcId="{5632BC16-828A-4DD0-A4C6-EAA96689DD38}" destId="{C825760E-5638-4F45-A008-EF5279C9F6BC}" srcOrd="2" destOrd="0" parTransId="{EBBED44C-19BC-4441-B9B0-E67D59C47A24}" sibTransId="{43311C36-58E5-4069-93B8-032F3060CFA1}"/>
    <dgm:cxn modelId="{D7D548AF-F4E5-4111-9965-66D728D70EA8}" srcId="{BBCD60E8-EA16-43DC-AAC3-D26655A1FC1C}" destId="{5CE9910E-174A-43B2-9707-6094E19B8C12}" srcOrd="0" destOrd="0" parTransId="{0B92BE28-57DE-4454-B189-CB2405371BE1}" sibTransId="{2F7BCADF-3D6B-4D45-978E-BDB8552BAD6E}"/>
    <dgm:cxn modelId="{A82BE2B2-1BA6-470B-8E1C-48A34F5FF597}" type="presOf" srcId="{6E353CC4-110A-44E3-BD3F-53B4D0726E1A}" destId="{0509BD8F-2A51-4C41-9BD5-1D4C5FB83B15}" srcOrd="0" destOrd="0" presId="urn:microsoft.com/office/officeart/2005/8/layout/vList2"/>
    <dgm:cxn modelId="{FC31E5BE-896F-49DB-B5C4-BB6DEDC13D09}" srcId="{5632BC16-828A-4DD0-A4C6-EAA96689DD38}" destId="{6E353CC4-110A-44E3-BD3F-53B4D0726E1A}" srcOrd="0" destOrd="0" parTransId="{6D24C686-5F4E-4725-8B93-352005DC76C8}" sibTransId="{18BCF818-7597-43FE-96DD-05C430A3EC99}"/>
    <dgm:cxn modelId="{D53105C9-6EA4-4368-88F2-088AC01CBAC8}" type="presOf" srcId="{BBCD60E8-EA16-43DC-AAC3-D26655A1FC1C}" destId="{534E879D-A588-451E-A642-9E952899CFF9}" srcOrd="0" destOrd="0" presId="urn:microsoft.com/office/officeart/2005/8/layout/vList2"/>
    <dgm:cxn modelId="{E8B67AD5-20E6-4229-A905-620DB3422881}" srcId="{5632BC16-828A-4DD0-A4C6-EAA96689DD38}" destId="{2B4EED33-BBDA-406D-82CA-C3540B46AB20}" srcOrd="3" destOrd="0" parTransId="{B67441F5-65C1-42C2-98EE-F46D105BBA57}" sibTransId="{797E088F-EEC3-40C2-A8E1-0027A0AB03A7}"/>
    <dgm:cxn modelId="{D628B8D8-BA51-4D7E-AF9D-95A65438F1FC}" srcId="{5632BC16-828A-4DD0-A4C6-EAA96689DD38}" destId="{6AED1C46-9567-4C3D-B9C4-AE5F10C73578}" srcOrd="4" destOrd="0" parTransId="{B4DA69F4-E9A0-4E32-AABF-E5EA4061185F}" sibTransId="{D354A771-353C-4CC1-833C-E243BAFB1AE5}"/>
    <dgm:cxn modelId="{B7D090E5-9D90-475A-BCF1-603C4554C97A}" type="presOf" srcId="{2B4EED33-BBDA-406D-82CA-C3540B46AB20}" destId="{0509BD8F-2A51-4C41-9BD5-1D4C5FB83B15}" srcOrd="0" destOrd="3" presId="urn:microsoft.com/office/officeart/2005/8/layout/vList2"/>
    <dgm:cxn modelId="{E17DB9ED-D6F9-45D4-8432-4D16141C4C57}" srcId="{5632BC16-828A-4DD0-A4C6-EAA96689DD38}" destId="{F20E7BDB-63D4-43DD-BA07-CF64916E7A3B}" srcOrd="1" destOrd="0" parTransId="{CDFF7182-07DA-4AE2-AFC6-4A79F62D22C3}" sibTransId="{5F3F5C00-0F9A-4A71-A7A0-E7A0A324706D}"/>
    <dgm:cxn modelId="{09B68AF3-34B9-4AF1-A0DB-1337EC941B4A}" type="presOf" srcId="{F96A826F-3BD0-4374-A0DF-1266A2509417}" destId="{C37EDCC6-47EB-464D-B08C-B954A762B603}" srcOrd="0" destOrd="2" presId="urn:microsoft.com/office/officeart/2005/8/layout/vList2"/>
    <dgm:cxn modelId="{180F40FC-37E7-42BB-AA29-3492C527A2B5}" type="presOf" srcId="{C825760E-5638-4F45-A008-EF5279C9F6BC}" destId="{0509BD8F-2A51-4C41-9BD5-1D4C5FB83B15}" srcOrd="0" destOrd="2" presId="urn:microsoft.com/office/officeart/2005/8/layout/vList2"/>
    <dgm:cxn modelId="{ACE397FE-B0B7-4358-BC46-F8AE23D55F5D}" type="presOf" srcId="{F20E7BDB-63D4-43DD-BA07-CF64916E7A3B}" destId="{0509BD8F-2A51-4C41-9BD5-1D4C5FB83B15}" srcOrd="0" destOrd="1" presId="urn:microsoft.com/office/officeart/2005/8/layout/vList2"/>
    <dgm:cxn modelId="{5C61EDE9-5947-404E-A9FC-6FD1DF6F6561}" type="presParOf" srcId="{534E879D-A588-451E-A642-9E952899CFF9}" destId="{D6BED320-D137-4040-AFCF-A3E84F030A76}" srcOrd="0" destOrd="0" presId="urn:microsoft.com/office/officeart/2005/8/layout/vList2"/>
    <dgm:cxn modelId="{BEDA361D-080F-416E-B139-24D5C25D803E}" type="presParOf" srcId="{534E879D-A588-451E-A642-9E952899CFF9}" destId="{C37EDCC6-47EB-464D-B08C-B954A762B603}" srcOrd="1" destOrd="0" presId="urn:microsoft.com/office/officeart/2005/8/layout/vList2"/>
    <dgm:cxn modelId="{A41588DA-FEC2-4A4B-B1F8-E4D5A3D0BB89}" type="presParOf" srcId="{534E879D-A588-451E-A642-9E952899CFF9}" destId="{0CE40940-9C44-452F-98F2-77B84FDA16C4}" srcOrd="2" destOrd="0" presId="urn:microsoft.com/office/officeart/2005/8/layout/vList2"/>
    <dgm:cxn modelId="{6A9AE227-262D-47B3-BB90-9D265F9A4F80}" type="presParOf" srcId="{534E879D-A588-451E-A642-9E952899CFF9}" destId="{0509BD8F-2A51-4C41-9BD5-1D4C5FB83B1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6DD3405-F8C3-493F-AC78-605E0CCE09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DB3FB1-290E-469B-8436-81A828937C05}">
      <dgm:prSet/>
      <dgm:spPr/>
      <dgm:t>
        <a:bodyPr/>
        <a:lstStyle/>
        <a:p>
          <a:r>
            <a:rPr lang="en-GB"/>
            <a:t>The Game in This Work</a:t>
          </a:r>
          <a:endParaRPr lang="en-US"/>
        </a:p>
      </dgm:t>
    </dgm:pt>
    <dgm:pt modelId="{1305F51A-7639-4E5F-B3E4-3DC23D1D77D8}" type="parTrans" cxnId="{109B5169-8D52-42E7-97FC-2BC371ACBFBE}">
      <dgm:prSet/>
      <dgm:spPr/>
      <dgm:t>
        <a:bodyPr/>
        <a:lstStyle/>
        <a:p>
          <a:endParaRPr lang="en-US"/>
        </a:p>
      </dgm:t>
    </dgm:pt>
    <dgm:pt modelId="{CCE97198-FFEC-46B8-9644-6B4E26FB093B}" type="sibTrans" cxnId="{109B5169-8D52-42E7-97FC-2BC371ACBFBE}">
      <dgm:prSet/>
      <dgm:spPr/>
      <dgm:t>
        <a:bodyPr/>
        <a:lstStyle/>
        <a:p>
          <a:endParaRPr lang="en-US"/>
        </a:p>
      </dgm:t>
    </dgm:pt>
    <dgm:pt modelId="{971C137E-B1AC-4FFD-9EEC-4FDABD2A117A}">
      <dgm:prSet/>
      <dgm:spPr/>
      <dgm:t>
        <a:bodyPr/>
        <a:lstStyle/>
        <a:p>
          <a:r>
            <a:rPr lang="en-GB" b="1"/>
            <a:t>Game states</a:t>
          </a:r>
          <a:r>
            <a:rPr lang="en-GB"/>
            <a:t>: MIGs</a:t>
          </a:r>
          <a:endParaRPr lang="en-US"/>
        </a:p>
      </dgm:t>
    </dgm:pt>
    <dgm:pt modelId="{BF161794-0FFA-4142-9E55-BC3D88E1BA4D}" type="parTrans" cxnId="{B2E02C05-570E-4F63-AAE7-839A53EC762F}">
      <dgm:prSet/>
      <dgm:spPr/>
      <dgm:t>
        <a:bodyPr/>
        <a:lstStyle/>
        <a:p>
          <a:endParaRPr lang="en-US"/>
        </a:p>
      </dgm:t>
    </dgm:pt>
    <dgm:pt modelId="{BCF68553-62FB-4682-8AFC-2DC456A7D897}" type="sibTrans" cxnId="{B2E02C05-570E-4F63-AAE7-839A53EC762F}">
      <dgm:prSet/>
      <dgm:spPr/>
      <dgm:t>
        <a:bodyPr/>
        <a:lstStyle/>
        <a:p>
          <a:endParaRPr lang="en-US"/>
        </a:p>
      </dgm:t>
    </dgm:pt>
    <dgm:pt modelId="{5A990E74-4093-4E5D-8663-1B983A6C54D6}">
      <dgm:prSet/>
      <dgm:spPr/>
      <dgm:t>
        <a:bodyPr/>
        <a:lstStyle/>
        <a:p>
          <a:r>
            <a:rPr lang="en-GB" b="1" dirty="0"/>
            <a:t>Legal moves</a:t>
          </a:r>
          <a:r>
            <a:rPr lang="en-GB" dirty="0"/>
            <a:t>: given by median algebra</a:t>
          </a:r>
          <a:endParaRPr lang="en-US" dirty="0"/>
        </a:p>
      </dgm:t>
    </dgm:pt>
    <dgm:pt modelId="{8C436CD0-AE5D-4AE7-A5CF-22335ECFCDE6}" type="parTrans" cxnId="{F3FE67CF-1849-4AA2-AE19-3630FCB3885D}">
      <dgm:prSet/>
      <dgm:spPr/>
      <dgm:t>
        <a:bodyPr/>
        <a:lstStyle/>
        <a:p>
          <a:endParaRPr lang="en-US"/>
        </a:p>
      </dgm:t>
    </dgm:pt>
    <dgm:pt modelId="{7D234FD5-1E31-4420-AD0D-A8E3C3E6D0A3}" type="sibTrans" cxnId="{F3FE67CF-1849-4AA2-AE19-3630FCB3885D}">
      <dgm:prSet/>
      <dgm:spPr/>
      <dgm:t>
        <a:bodyPr/>
        <a:lstStyle/>
        <a:p>
          <a:endParaRPr lang="en-US"/>
        </a:p>
      </dgm:t>
    </dgm:pt>
    <dgm:pt modelId="{503875E9-17B4-4244-9206-78DC0323E24F}">
      <dgm:prSet/>
      <dgm:spPr/>
      <dgm:t>
        <a:bodyPr/>
        <a:lstStyle/>
        <a:p>
          <a:r>
            <a:rPr lang="en-GB"/>
            <a:t>Motivation</a:t>
          </a:r>
          <a:endParaRPr lang="en-US"/>
        </a:p>
      </dgm:t>
    </dgm:pt>
    <dgm:pt modelId="{1F8F6D52-FAD5-4CF3-8DD9-97265554CD91}" type="parTrans" cxnId="{F90FF601-2356-45A1-BD06-AD73FC2938B7}">
      <dgm:prSet/>
      <dgm:spPr/>
      <dgm:t>
        <a:bodyPr/>
        <a:lstStyle/>
        <a:p>
          <a:endParaRPr lang="en-US"/>
        </a:p>
      </dgm:t>
    </dgm:pt>
    <dgm:pt modelId="{D69A7EBB-7746-4439-BD29-90A9271A7007}" type="sibTrans" cxnId="{F90FF601-2356-45A1-BD06-AD73FC2938B7}">
      <dgm:prSet/>
      <dgm:spPr/>
      <dgm:t>
        <a:bodyPr/>
        <a:lstStyle/>
        <a:p>
          <a:endParaRPr lang="en-US"/>
        </a:p>
      </dgm:t>
    </dgm:pt>
    <dgm:pt modelId="{4B01D61D-FE09-4319-8E60-9517BA62BF78}">
      <dgm:prSet/>
      <dgm:spPr/>
      <dgm:t>
        <a:bodyPr/>
        <a:lstStyle/>
        <a:p>
          <a:r>
            <a:rPr lang="en-GB" dirty="0"/>
            <a:t>This game is sound and complete:</a:t>
          </a:r>
          <a:endParaRPr lang="en-US" dirty="0"/>
        </a:p>
      </dgm:t>
    </dgm:pt>
    <dgm:pt modelId="{4F0F74C2-0948-413E-A67B-4369510D201D}" type="parTrans" cxnId="{57D088F5-F9B9-4956-AB60-CB7A20A30DEC}">
      <dgm:prSet/>
      <dgm:spPr/>
      <dgm:t>
        <a:bodyPr/>
        <a:lstStyle/>
        <a:p>
          <a:endParaRPr lang="en-US"/>
        </a:p>
      </dgm:t>
    </dgm:pt>
    <dgm:pt modelId="{F7939392-09B8-4C45-AA2B-0252F18B9059}" type="sibTrans" cxnId="{57D088F5-F9B9-4956-AB60-CB7A20A30DEC}">
      <dgm:prSet/>
      <dgm:spPr/>
      <dgm:t>
        <a:bodyPr/>
        <a:lstStyle/>
        <a:p>
          <a:endParaRPr lang="en-US"/>
        </a:p>
      </dgm:t>
    </dgm:pt>
    <dgm:pt modelId="{9721F760-9C28-4C8E-A78D-89DFDCF1826F}">
      <dgm:prSet/>
      <dgm:spPr/>
      <dgm:t>
        <a:bodyPr/>
        <a:lstStyle/>
        <a:p>
          <a:r>
            <a:rPr lang="en-GB" dirty="0"/>
            <a:t>Given any initial MIG </a:t>
          </a:r>
          <a:endParaRPr lang="en-US" dirty="0"/>
        </a:p>
      </dgm:t>
    </dgm:pt>
    <dgm:pt modelId="{4D2F7240-0D37-4AFF-BDD3-C20017507EAA}" type="parTrans" cxnId="{D471CBC0-AEB0-4EA2-8783-E111E55233B7}">
      <dgm:prSet/>
      <dgm:spPr/>
      <dgm:t>
        <a:bodyPr/>
        <a:lstStyle/>
        <a:p>
          <a:endParaRPr lang="en-US"/>
        </a:p>
      </dgm:t>
    </dgm:pt>
    <dgm:pt modelId="{87F78166-0181-46FF-A167-B5E8F11F5D79}" type="sibTrans" cxnId="{D471CBC0-AEB0-4EA2-8783-E111E55233B7}">
      <dgm:prSet/>
      <dgm:spPr/>
      <dgm:t>
        <a:bodyPr/>
        <a:lstStyle/>
        <a:p>
          <a:endParaRPr lang="en-US"/>
        </a:p>
      </dgm:t>
    </dgm:pt>
    <dgm:pt modelId="{43C4AC22-3A8C-4A59-9C3D-8CEBD2C3C07B}">
      <dgm:prSet/>
      <dgm:spPr/>
      <dgm:t>
        <a:bodyPr/>
        <a:lstStyle/>
        <a:p>
          <a:r>
            <a:rPr lang="en-GB" dirty="0"/>
            <a:t>Theoretical guarantee (even if not practically achievable)</a:t>
          </a:r>
          <a:endParaRPr lang="en-US" dirty="0"/>
        </a:p>
      </dgm:t>
    </dgm:pt>
    <dgm:pt modelId="{03B8AD4B-C1B7-4CD6-92F5-255D0F470497}" type="sibTrans" cxnId="{7914EAF2-7EC9-4A77-B414-0394428FFB9D}">
      <dgm:prSet/>
      <dgm:spPr/>
      <dgm:t>
        <a:bodyPr/>
        <a:lstStyle/>
        <a:p>
          <a:endParaRPr lang="en-US"/>
        </a:p>
      </dgm:t>
    </dgm:pt>
    <dgm:pt modelId="{2535E174-6377-410B-A61B-B6AB05F8F2F2}" type="parTrans" cxnId="{7914EAF2-7EC9-4A77-B414-0394428FFB9D}">
      <dgm:prSet/>
      <dgm:spPr/>
      <dgm:t>
        <a:bodyPr/>
        <a:lstStyle/>
        <a:p>
          <a:endParaRPr lang="en-US"/>
        </a:p>
      </dgm:t>
    </dgm:pt>
    <dgm:pt modelId="{8B9838AD-496B-4BE4-871D-63AE2C8845DF}">
      <dgm:prSet/>
      <dgm:spPr/>
      <dgm:t>
        <a:bodyPr/>
        <a:lstStyle/>
        <a:p>
          <a:r>
            <a:rPr lang="en-GB" dirty="0"/>
            <a:t>There exists a sequence         such that:                   &amp;                   is optimum: </a:t>
          </a:r>
          <a:endParaRPr lang="en-US" dirty="0"/>
        </a:p>
      </dgm:t>
    </dgm:pt>
    <dgm:pt modelId="{6EA720B0-03B6-4E66-B2B7-F4040BE80418}" type="sibTrans" cxnId="{F59D968A-1B74-4451-AE45-060F102F0AA5}">
      <dgm:prSet/>
      <dgm:spPr/>
      <dgm:t>
        <a:bodyPr/>
        <a:lstStyle/>
        <a:p>
          <a:endParaRPr lang="en-US"/>
        </a:p>
      </dgm:t>
    </dgm:pt>
    <dgm:pt modelId="{BAE5C366-601E-4611-9BED-B19606F993DB}" type="parTrans" cxnId="{F59D968A-1B74-4451-AE45-060F102F0AA5}">
      <dgm:prSet/>
      <dgm:spPr/>
      <dgm:t>
        <a:bodyPr/>
        <a:lstStyle/>
        <a:p>
          <a:endParaRPr lang="en-US"/>
        </a:p>
      </dgm:t>
    </dgm:pt>
    <dgm:pt modelId="{DC2F95F3-3D95-47B3-9B39-090C89416800}">
      <dgm:prSet/>
      <dgm:spPr/>
      <dgm:t>
        <a:bodyPr/>
        <a:lstStyle/>
        <a:p>
          <a:endParaRPr lang="en-US" dirty="0"/>
        </a:p>
      </dgm:t>
    </dgm:pt>
    <dgm:pt modelId="{6E646095-8A8E-4CC7-AAD6-06B15635C4CF}" type="sibTrans" cxnId="{0D5889B2-73E1-47F1-9F28-747B35839E85}">
      <dgm:prSet/>
      <dgm:spPr/>
      <dgm:t>
        <a:bodyPr/>
        <a:lstStyle/>
        <a:p>
          <a:endParaRPr lang="en-US"/>
        </a:p>
      </dgm:t>
    </dgm:pt>
    <dgm:pt modelId="{D7A11408-BC29-4E7A-8097-FFD0053B2A98}" type="parTrans" cxnId="{0D5889B2-73E1-47F1-9F28-747B35839E85}">
      <dgm:prSet/>
      <dgm:spPr/>
      <dgm:t>
        <a:bodyPr/>
        <a:lstStyle/>
        <a:p>
          <a:endParaRPr lang="en-US"/>
        </a:p>
      </dgm:t>
    </dgm:pt>
    <dgm:pt modelId="{18CFB2A5-0C93-45D3-9204-F66A76E36BC7}">
      <dgm:prSet/>
      <dgm:spPr/>
      <dgm:t>
        <a:bodyPr/>
        <a:lstStyle/>
        <a:p>
          <a:endParaRPr lang="en-US" dirty="0"/>
        </a:p>
      </dgm:t>
    </dgm:pt>
    <dgm:pt modelId="{B0B49E2B-E16B-4BB3-AD17-F91B726D8998}" type="sibTrans" cxnId="{7BE17F6E-AA18-419A-9018-7FAE13CFAA82}">
      <dgm:prSet/>
      <dgm:spPr/>
      <dgm:t>
        <a:bodyPr/>
        <a:lstStyle/>
        <a:p>
          <a:endParaRPr lang="en-US"/>
        </a:p>
      </dgm:t>
    </dgm:pt>
    <dgm:pt modelId="{450560E1-AC6B-44D7-BEAA-CD9F7DA7BD17}" type="parTrans" cxnId="{7BE17F6E-AA18-419A-9018-7FAE13CFAA82}">
      <dgm:prSet/>
      <dgm:spPr/>
      <dgm:t>
        <a:bodyPr/>
        <a:lstStyle/>
        <a:p>
          <a:endParaRPr lang="en-US"/>
        </a:p>
      </dgm:t>
    </dgm:pt>
    <dgm:pt modelId="{2C23F4D2-E6D7-410C-84D3-3BAC903C314A}" type="pres">
      <dgm:prSet presAssocID="{86DD3405-F8C3-493F-AC78-605E0CCE092B}" presName="linear" presStyleCnt="0">
        <dgm:presLayoutVars>
          <dgm:animLvl val="lvl"/>
          <dgm:resizeHandles val="exact"/>
        </dgm:presLayoutVars>
      </dgm:prSet>
      <dgm:spPr/>
    </dgm:pt>
    <dgm:pt modelId="{007D748C-4EC7-443D-8EE9-F22B0D0EAD3A}" type="pres">
      <dgm:prSet presAssocID="{B4DB3FB1-290E-469B-8436-81A828937C0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0432ECD-84EF-4958-A8EC-6BE08E53EAAD}" type="pres">
      <dgm:prSet presAssocID="{B4DB3FB1-290E-469B-8436-81A828937C05}" presName="childText" presStyleLbl="revTx" presStyleIdx="0" presStyleCnt="2">
        <dgm:presLayoutVars>
          <dgm:bulletEnabled val="1"/>
        </dgm:presLayoutVars>
      </dgm:prSet>
      <dgm:spPr/>
    </dgm:pt>
    <dgm:pt modelId="{165A2D79-42E9-4FE4-A659-2A334BEAB3BF}" type="pres">
      <dgm:prSet presAssocID="{503875E9-17B4-4244-9206-78DC0323E24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6C127EB-6B66-49BD-97F8-7512A8DFDAF2}" type="pres">
      <dgm:prSet presAssocID="{503875E9-17B4-4244-9206-78DC0323E24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90FF601-2356-45A1-BD06-AD73FC2938B7}" srcId="{86DD3405-F8C3-493F-AC78-605E0CCE092B}" destId="{503875E9-17B4-4244-9206-78DC0323E24F}" srcOrd="1" destOrd="0" parTransId="{1F8F6D52-FAD5-4CF3-8DD9-97265554CD91}" sibTransId="{D69A7EBB-7746-4439-BD29-90A9271A7007}"/>
    <dgm:cxn modelId="{B2E02C05-570E-4F63-AAE7-839A53EC762F}" srcId="{B4DB3FB1-290E-469B-8436-81A828937C05}" destId="{971C137E-B1AC-4FFD-9EEC-4FDABD2A117A}" srcOrd="0" destOrd="0" parTransId="{BF161794-0FFA-4142-9E55-BC3D88E1BA4D}" sibTransId="{BCF68553-62FB-4682-8AFC-2DC456A7D897}"/>
    <dgm:cxn modelId="{C114C731-AEFE-4EA3-8D8E-545D96E1BEC9}" type="presOf" srcId="{DC2F95F3-3D95-47B3-9B39-090C89416800}" destId="{86C127EB-6B66-49BD-97F8-7512A8DFDAF2}" srcOrd="0" destOrd="3" presId="urn:microsoft.com/office/officeart/2005/8/layout/vList2"/>
    <dgm:cxn modelId="{109B5169-8D52-42E7-97FC-2BC371ACBFBE}" srcId="{86DD3405-F8C3-493F-AC78-605E0CCE092B}" destId="{B4DB3FB1-290E-469B-8436-81A828937C05}" srcOrd="0" destOrd="0" parTransId="{1305F51A-7639-4E5F-B3E4-3DC23D1D77D8}" sibTransId="{CCE97198-FFEC-46B8-9644-6B4E26FB093B}"/>
    <dgm:cxn modelId="{7BE17F6E-AA18-419A-9018-7FAE13CFAA82}" srcId="{8B9838AD-496B-4BE4-871D-63AE2C8845DF}" destId="{18CFB2A5-0C93-45D3-9204-F66A76E36BC7}" srcOrd="1" destOrd="0" parTransId="{450560E1-AC6B-44D7-BEAA-CD9F7DA7BD17}" sibTransId="{B0B49E2B-E16B-4BB3-AD17-F91B726D8998}"/>
    <dgm:cxn modelId="{53671075-10D0-4651-87E1-23D449FFDA5C}" type="presOf" srcId="{9721F760-9C28-4C8E-A78D-89DFDCF1826F}" destId="{86C127EB-6B66-49BD-97F8-7512A8DFDAF2}" srcOrd="0" destOrd="1" presId="urn:microsoft.com/office/officeart/2005/8/layout/vList2"/>
    <dgm:cxn modelId="{65BF0179-3075-4955-A0D9-0B13B8228157}" type="presOf" srcId="{18CFB2A5-0C93-45D3-9204-F66A76E36BC7}" destId="{86C127EB-6B66-49BD-97F8-7512A8DFDAF2}" srcOrd="0" destOrd="4" presId="urn:microsoft.com/office/officeart/2005/8/layout/vList2"/>
    <dgm:cxn modelId="{F59D968A-1B74-4451-AE45-060F102F0AA5}" srcId="{503875E9-17B4-4244-9206-78DC0323E24F}" destId="{8B9838AD-496B-4BE4-871D-63AE2C8845DF}" srcOrd="2" destOrd="0" parTransId="{BAE5C366-601E-4611-9BED-B19606F993DB}" sibTransId="{6EA720B0-03B6-4E66-B2B7-F4040BE80418}"/>
    <dgm:cxn modelId="{B6316596-6366-432E-88C9-A3636F3DD4EE}" type="presOf" srcId="{503875E9-17B4-4244-9206-78DC0323E24F}" destId="{165A2D79-42E9-4FE4-A659-2A334BEAB3BF}" srcOrd="0" destOrd="0" presId="urn:microsoft.com/office/officeart/2005/8/layout/vList2"/>
    <dgm:cxn modelId="{48C2F1AF-E410-42EB-A4C5-5140B21D5A8F}" type="presOf" srcId="{86DD3405-F8C3-493F-AC78-605E0CCE092B}" destId="{2C23F4D2-E6D7-410C-84D3-3BAC903C314A}" srcOrd="0" destOrd="0" presId="urn:microsoft.com/office/officeart/2005/8/layout/vList2"/>
    <dgm:cxn modelId="{0D5889B2-73E1-47F1-9F28-747B35839E85}" srcId="{8B9838AD-496B-4BE4-871D-63AE2C8845DF}" destId="{DC2F95F3-3D95-47B3-9B39-090C89416800}" srcOrd="0" destOrd="0" parTransId="{D7A11408-BC29-4E7A-8097-FFD0053B2A98}" sibTransId="{6E646095-8A8E-4CC7-AAD6-06B15635C4CF}"/>
    <dgm:cxn modelId="{581F9BB2-2A43-45C0-8339-F9232E4DE3DF}" type="presOf" srcId="{4B01D61D-FE09-4319-8E60-9517BA62BF78}" destId="{86C127EB-6B66-49BD-97F8-7512A8DFDAF2}" srcOrd="0" destOrd="0" presId="urn:microsoft.com/office/officeart/2005/8/layout/vList2"/>
    <dgm:cxn modelId="{F85AA5B5-7E34-4F06-8906-18047E9DAA7F}" type="presOf" srcId="{B4DB3FB1-290E-469B-8436-81A828937C05}" destId="{007D748C-4EC7-443D-8EE9-F22B0D0EAD3A}" srcOrd="0" destOrd="0" presId="urn:microsoft.com/office/officeart/2005/8/layout/vList2"/>
    <dgm:cxn modelId="{D471CBC0-AEB0-4EA2-8783-E111E55233B7}" srcId="{503875E9-17B4-4244-9206-78DC0323E24F}" destId="{9721F760-9C28-4C8E-A78D-89DFDCF1826F}" srcOrd="1" destOrd="0" parTransId="{4D2F7240-0D37-4AFF-BDD3-C20017507EAA}" sibTransId="{87F78166-0181-46FF-A167-B5E8F11F5D79}"/>
    <dgm:cxn modelId="{0A3A74C2-F136-4CA2-BE79-3062F432086B}" type="presOf" srcId="{43C4AC22-3A8C-4A59-9C3D-8CEBD2C3C07B}" destId="{86C127EB-6B66-49BD-97F8-7512A8DFDAF2}" srcOrd="0" destOrd="5" presId="urn:microsoft.com/office/officeart/2005/8/layout/vList2"/>
    <dgm:cxn modelId="{423697C5-C7A4-48A9-9EDD-03BE8EBD9A31}" type="presOf" srcId="{5A990E74-4093-4E5D-8663-1B983A6C54D6}" destId="{40432ECD-84EF-4958-A8EC-6BE08E53EAAD}" srcOrd="0" destOrd="1" presId="urn:microsoft.com/office/officeart/2005/8/layout/vList2"/>
    <dgm:cxn modelId="{F3FE67CF-1849-4AA2-AE19-3630FCB3885D}" srcId="{B4DB3FB1-290E-469B-8436-81A828937C05}" destId="{5A990E74-4093-4E5D-8663-1B983A6C54D6}" srcOrd="1" destOrd="0" parTransId="{8C436CD0-AE5D-4AE7-A5CF-22335ECFCDE6}" sibTransId="{7D234FD5-1E31-4420-AD0D-A8E3C3E6D0A3}"/>
    <dgm:cxn modelId="{A5CC56E8-3494-4895-9D62-C0EE2327E784}" type="presOf" srcId="{8B9838AD-496B-4BE4-871D-63AE2C8845DF}" destId="{86C127EB-6B66-49BD-97F8-7512A8DFDAF2}" srcOrd="0" destOrd="2" presId="urn:microsoft.com/office/officeart/2005/8/layout/vList2"/>
    <dgm:cxn modelId="{7914EAF2-7EC9-4A77-B414-0394428FFB9D}" srcId="{503875E9-17B4-4244-9206-78DC0323E24F}" destId="{43C4AC22-3A8C-4A59-9C3D-8CEBD2C3C07B}" srcOrd="3" destOrd="0" parTransId="{2535E174-6377-410B-A61B-B6AB05F8F2F2}" sibTransId="{03B8AD4B-C1B7-4CD6-92F5-255D0F470497}"/>
    <dgm:cxn modelId="{57D088F5-F9B9-4956-AB60-CB7A20A30DEC}" srcId="{503875E9-17B4-4244-9206-78DC0323E24F}" destId="{4B01D61D-FE09-4319-8E60-9517BA62BF78}" srcOrd="0" destOrd="0" parTransId="{4F0F74C2-0948-413E-A67B-4369510D201D}" sibTransId="{F7939392-09B8-4C45-AA2B-0252F18B9059}"/>
    <dgm:cxn modelId="{681BACFE-6559-4B01-9BFE-62EBBF25E030}" type="presOf" srcId="{971C137E-B1AC-4FFD-9EEC-4FDABD2A117A}" destId="{40432ECD-84EF-4958-A8EC-6BE08E53EAAD}" srcOrd="0" destOrd="0" presId="urn:microsoft.com/office/officeart/2005/8/layout/vList2"/>
    <dgm:cxn modelId="{C9B98D1D-CF92-4602-908A-85B800D2E9EC}" type="presParOf" srcId="{2C23F4D2-E6D7-410C-84D3-3BAC903C314A}" destId="{007D748C-4EC7-443D-8EE9-F22B0D0EAD3A}" srcOrd="0" destOrd="0" presId="urn:microsoft.com/office/officeart/2005/8/layout/vList2"/>
    <dgm:cxn modelId="{3ADDD073-581B-48F8-8BAB-4292622D08E4}" type="presParOf" srcId="{2C23F4D2-E6D7-410C-84D3-3BAC903C314A}" destId="{40432ECD-84EF-4958-A8EC-6BE08E53EAAD}" srcOrd="1" destOrd="0" presId="urn:microsoft.com/office/officeart/2005/8/layout/vList2"/>
    <dgm:cxn modelId="{F20200E8-CCF7-4D7F-BCF0-436DA4576E79}" type="presParOf" srcId="{2C23F4D2-E6D7-410C-84D3-3BAC903C314A}" destId="{165A2D79-42E9-4FE4-A659-2A334BEAB3BF}" srcOrd="2" destOrd="0" presId="urn:microsoft.com/office/officeart/2005/8/layout/vList2"/>
    <dgm:cxn modelId="{4B707788-BD3C-4860-ABCD-23687C123AB5}" type="presParOf" srcId="{2C23F4D2-E6D7-410C-84D3-3BAC903C314A}" destId="{86C127EB-6B66-49BD-97F8-7512A8DFDAF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7DDB016-A2E4-420B-9773-A1F6FBB054B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0EBD3D-8927-4A52-8347-BCF7EB5A2FEB}">
      <dgm:prSet phldrT="[Text]"/>
      <dgm:spPr/>
      <dgm:t>
        <a:bodyPr/>
        <a:lstStyle/>
        <a:p>
          <a:r>
            <a:rPr lang="en-GB" dirty="0"/>
            <a:t>Takeaways</a:t>
          </a:r>
          <a:endParaRPr lang="en-US" dirty="0"/>
        </a:p>
      </dgm:t>
    </dgm:pt>
    <dgm:pt modelId="{480CBC7C-588F-4288-BD64-BD339EAFE010}" type="parTrans" cxnId="{FE7C1C42-FAA7-4467-908E-8AFE7EFB4B87}">
      <dgm:prSet/>
      <dgm:spPr/>
      <dgm:t>
        <a:bodyPr/>
        <a:lstStyle/>
        <a:p>
          <a:endParaRPr lang="en-US"/>
        </a:p>
      </dgm:t>
    </dgm:pt>
    <dgm:pt modelId="{7F46A55F-070B-4CCE-8FF8-7B91E14FF067}" type="sibTrans" cxnId="{FE7C1C42-FAA7-4467-908E-8AFE7EFB4B87}">
      <dgm:prSet/>
      <dgm:spPr/>
      <dgm:t>
        <a:bodyPr/>
        <a:lstStyle/>
        <a:p>
          <a:endParaRPr lang="en-US"/>
        </a:p>
      </dgm:t>
    </dgm:pt>
    <dgm:pt modelId="{A0575BCE-39FD-423B-A0A1-1921F4895A00}">
      <dgm:prSet phldrT="[Text]"/>
      <dgm:spPr/>
      <dgm:t>
        <a:bodyPr/>
        <a:lstStyle/>
        <a:p>
          <a:r>
            <a:rPr lang="en-GB" dirty="0"/>
            <a:t>Train a deep neural network to play optimization game</a:t>
          </a:r>
          <a:endParaRPr lang="en-US" dirty="0"/>
        </a:p>
      </dgm:t>
    </dgm:pt>
    <dgm:pt modelId="{1EB8AA78-B9F8-4349-B309-792007700F96}" type="parTrans" cxnId="{72E533B7-CAF0-49FB-AD5A-23802AF1A6A0}">
      <dgm:prSet/>
      <dgm:spPr/>
      <dgm:t>
        <a:bodyPr/>
        <a:lstStyle/>
        <a:p>
          <a:endParaRPr lang="en-US"/>
        </a:p>
      </dgm:t>
    </dgm:pt>
    <dgm:pt modelId="{0A456822-E326-47C6-AB94-4C9F2FFB4BA4}" type="sibTrans" cxnId="{72E533B7-CAF0-49FB-AD5A-23802AF1A6A0}">
      <dgm:prSet/>
      <dgm:spPr/>
      <dgm:t>
        <a:bodyPr/>
        <a:lstStyle/>
        <a:p>
          <a:endParaRPr lang="en-US"/>
        </a:p>
      </dgm:t>
    </dgm:pt>
    <dgm:pt modelId="{B476CC80-6442-466B-866A-FE72E4A0D98B}">
      <dgm:prSet phldrT="[Text]"/>
      <dgm:spPr/>
      <dgm:t>
        <a:bodyPr/>
        <a:lstStyle/>
        <a:p>
          <a:r>
            <a:rPr lang="en-GB" b="1" dirty="0"/>
            <a:t>Major Challenge:</a:t>
          </a:r>
          <a:r>
            <a:rPr lang="en-GB" dirty="0"/>
            <a:t> Learning Graph Structure</a:t>
          </a:r>
          <a:endParaRPr lang="en-US" dirty="0"/>
        </a:p>
      </dgm:t>
    </dgm:pt>
    <dgm:pt modelId="{61138A8E-F837-4502-88E4-D112B86AD2EB}" type="parTrans" cxnId="{3300A0AA-3F43-4CCD-A124-D13038A4F5AB}">
      <dgm:prSet/>
      <dgm:spPr/>
      <dgm:t>
        <a:bodyPr/>
        <a:lstStyle/>
        <a:p>
          <a:endParaRPr lang="en-US"/>
        </a:p>
      </dgm:t>
    </dgm:pt>
    <dgm:pt modelId="{DE3D6B63-6FEF-4E6B-B31D-C9B4495A396C}" type="sibTrans" cxnId="{3300A0AA-3F43-4CCD-A124-D13038A4F5AB}">
      <dgm:prSet/>
      <dgm:spPr/>
      <dgm:t>
        <a:bodyPr/>
        <a:lstStyle/>
        <a:p>
          <a:endParaRPr lang="en-US"/>
        </a:p>
      </dgm:t>
    </dgm:pt>
    <dgm:pt modelId="{FA8555AB-C185-4233-80F1-57C20E93EDB8}">
      <dgm:prSet phldrT="[Text]"/>
      <dgm:spPr/>
      <dgm:t>
        <a:bodyPr/>
        <a:lstStyle/>
        <a:p>
          <a:r>
            <a:rPr lang="en-GB" dirty="0"/>
            <a:t>The MIG representation is “problematic”</a:t>
          </a:r>
          <a:endParaRPr lang="en-US" dirty="0"/>
        </a:p>
      </dgm:t>
    </dgm:pt>
    <dgm:pt modelId="{B4F132B8-660F-44CA-AA9A-A85283CBB560}" type="parTrans" cxnId="{36914076-5822-4C40-BEFC-0BE41AD43563}">
      <dgm:prSet/>
      <dgm:spPr/>
      <dgm:t>
        <a:bodyPr/>
        <a:lstStyle/>
        <a:p>
          <a:endParaRPr lang="en-US"/>
        </a:p>
      </dgm:t>
    </dgm:pt>
    <dgm:pt modelId="{B4B60AD0-526E-4423-B0AA-84F407737A40}" type="sibTrans" cxnId="{36914076-5822-4C40-BEFC-0BE41AD43563}">
      <dgm:prSet/>
      <dgm:spPr/>
      <dgm:t>
        <a:bodyPr/>
        <a:lstStyle/>
        <a:p>
          <a:endParaRPr lang="en-US"/>
        </a:p>
      </dgm:t>
    </dgm:pt>
    <dgm:pt modelId="{089A784B-8547-4F3E-A458-652BF8DDED25}">
      <dgm:prSet phldrT="[Text]"/>
      <dgm:spPr/>
      <dgm:t>
        <a:bodyPr/>
        <a:lstStyle/>
        <a:p>
          <a:r>
            <a:rPr lang="en-GB" dirty="0"/>
            <a:t>Learn to play using reinforcement learning</a:t>
          </a:r>
          <a:endParaRPr lang="en-US" dirty="0"/>
        </a:p>
      </dgm:t>
    </dgm:pt>
    <dgm:pt modelId="{C26734A5-0925-45EA-B404-69AC99A52D8E}" type="parTrans" cxnId="{FA9AB13C-05E1-4740-9BD2-55D6ACF3E49D}">
      <dgm:prSet/>
      <dgm:spPr/>
      <dgm:t>
        <a:bodyPr/>
        <a:lstStyle/>
        <a:p>
          <a:endParaRPr lang="en-US"/>
        </a:p>
      </dgm:t>
    </dgm:pt>
    <dgm:pt modelId="{D9FC978B-9690-45E7-86C4-30E871CE5415}" type="sibTrans" cxnId="{FA9AB13C-05E1-4740-9BD2-55D6ACF3E49D}">
      <dgm:prSet/>
      <dgm:spPr/>
      <dgm:t>
        <a:bodyPr/>
        <a:lstStyle/>
        <a:p>
          <a:endParaRPr lang="en-US"/>
        </a:p>
      </dgm:t>
    </dgm:pt>
    <dgm:pt modelId="{C9DC5876-6F30-46ED-8A52-508AA51198F0}">
      <dgm:prSet phldrT="[Text]"/>
      <dgm:spPr/>
      <dgm:t>
        <a:bodyPr/>
        <a:lstStyle/>
        <a:p>
          <a:r>
            <a:rPr lang="en-GB" dirty="0"/>
            <a:t>NN architectures to process graphs are rare</a:t>
          </a:r>
          <a:endParaRPr lang="en-US" dirty="0"/>
        </a:p>
      </dgm:t>
    </dgm:pt>
    <dgm:pt modelId="{4F039ED8-6D47-4A90-9128-68495B6D4EFA}" type="parTrans" cxnId="{750BB5E4-D45E-4EED-9BEB-57F4C6AB3979}">
      <dgm:prSet/>
      <dgm:spPr/>
      <dgm:t>
        <a:bodyPr/>
        <a:lstStyle/>
        <a:p>
          <a:endParaRPr lang="en-US"/>
        </a:p>
      </dgm:t>
    </dgm:pt>
    <dgm:pt modelId="{F6F34690-F97A-4220-A79C-8A73B68120C9}" type="sibTrans" cxnId="{750BB5E4-D45E-4EED-9BEB-57F4C6AB3979}">
      <dgm:prSet/>
      <dgm:spPr/>
      <dgm:t>
        <a:bodyPr/>
        <a:lstStyle/>
        <a:p>
          <a:endParaRPr lang="en-US"/>
        </a:p>
      </dgm:t>
    </dgm:pt>
    <dgm:pt modelId="{F434379A-1E6C-45D8-B4CC-A12A82ACECC8}">
      <dgm:prSet phldrT="[Text]"/>
      <dgm:spPr/>
      <dgm:t>
        <a:bodyPr/>
        <a:lstStyle/>
        <a:p>
          <a:r>
            <a:rPr lang="en-GB" dirty="0"/>
            <a:t>Graph input size varies</a:t>
          </a:r>
          <a:endParaRPr lang="en-US" dirty="0"/>
        </a:p>
      </dgm:t>
    </dgm:pt>
    <dgm:pt modelId="{3A68159E-8F82-4A8F-9C11-82BDB4F5246B}" type="parTrans" cxnId="{FD2A3A5F-0A78-4EB9-919A-6CD4D29C70E5}">
      <dgm:prSet/>
      <dgm:spPr/>
      <dgm:t>
        <a:bodyPr/>
        <a:lstStyle/>
        <a:p>
          <a:endParaRPr lang="en-US"/>
        </a:p>
      </dgm:t>
    </dgm:pt>
    <dgm:pt modelId="{1C5770F0-7B25-45BC-AFA5-2D7146EF1998}" type="sibTrans" cxnId="{FD2A3A5F-0A78-4EB9-919A-6CD4D29C70E5}">
      <dgm:prSet/>
      <dgm:spPr/>
      <dgm:t>
        <a:bodyPr/>
        <a:lstStyle/>
        <a:p>
          <a:endParaRPr lang="en-US"/>
        </a:p>
      </dgm:t>
    </dgm:pt>
    <dgm:pt modelId="{02C5C39D-906E-4660-AAA7-07BCCCDDD1B5}">
      <dgm:prSet phldrT="[Text]"/>
      <dgm:spPr/>
      <dgm:t>
        <a:bodyPr/>
        <a:lstStyle/>
        <a:p>
          <a:r>
            <a:rPr lang="en-GB" dirty="0"/>
            <a:t>Unlike typical </a:t>
          </a:r>
          <a:r>
            <a:rPr lang="en-GB" i="1" dirty="0"/>
            <a:t>grid-like</a:t>
          </a:r>
          <a:r>
            <a:rPr lang="en-GB" dirty="0"/>
            <a:t> inputs such as images or chess boards</a:t>
          </a:r>
          <a:endParaRPr lang="en-US" dirty="0"/>
        </a:p>
      </dgm:t>
    </dgm:pt>
    <dgm:pt modelId="{86E16B76-C45F-4DEC-88B4-912CAA259738}" type="parTrans" cxnId="{7B37BF20-76A2-4D17-AC6C-A80C39350A64}">
      <dgm:prSet/>
      <dgm:spPr/>
      <dgm:t>
        <a:bodyPr/>
        <a:lstStyle/>
        <a:p>
          <a:endParaRPr lang="en-US"/>
        </a:p>
      </dgm:t>
    </dgm:pt>
    <dgm:pt modelId="{6C65E04E-E7EA-4A11-99DF-BF8D86D7E5F9}" type="sibTrans" cxnId="{7B37BF20-76A2-4D17-AC6C-A80C39350A64}">
      <dgm:prSet/>
      <dgm:spPr/>
      <dgm:t>
        <a:bodyPr/>
        <a:lstStyle/>
        <a:p>
          <a:endParaRPr lang="en-US"/>
        </a:p>
      </dgm:t>
    </dgm:pt>
    <dgm:pt modelId="{EB59EC2A-6C14-4B68-950B-BEEF12651BFB}">
      <dgm:prSet phldrT="[Text]"/>
      <dgm:spPr/>
      <dgm:t>
        <a:bodyPr/>
        <a:lstStyle/>
        <a:p>
          <a:r>
            <a:rPr lang="en-GB" dirty="0"/>
            <a:t>We want to be invariant to graph symmetries</a:t>
          </a:r>
          <a:endParaRPr lang="en-US" dirty="0"/>
        </a:p>
      </dgm:t>
    </dgm:pt>
    <dgm:pt modelId="{637F9265-1206-4167-B22B-8B10946C88E1}" type="parTrans" cxnId="{1D184E10-826B-4C37-BEDE-DA7D0248940B}">
      <dgm:prSet/>
      <dgm:spPr/>
      <dgm:t>
        <a:bodyPr/>
        <a:lstStyle/>
        <a:p>
          <a:endParaRPr lang="en-US"/>
        </a:p>
      </dgm:t>
    </dgm:pt>
    <dgm:pt modelId="{6DD0ACEA-5E03-4074-8D7F-84CAC08A5D47}" type="sibTrans" cxnId="{1D184E10-826B-4C37-BEDE-DA7D0248940B}">
      <dgm:prSet/>
      <dgm:spPr/>
      <dgm:t>
        <a:bodyPr/>
        <a:lstStyle/>
        <a:p>
          <a:endParaRPr lang="en-US"/>
        </a:p>
      </dgm:t>
    </dgm:pt>
    <dgm:pt modelId="{494A0351-1B36-4ADE-A356-DDA855463F56}">
      <dgm:prSet phldrT="[Text]"/>
      <dgm:spPr/>
      <dgm:t>
        <a:bodyPr/>
        <a:lstStyle/>
        <a:p>
          <a:r>
            <a:rPr lang="en-GB" dirty="0"/>
            <a:t>Still an open research area</a:t>
          </a:r>
          <a:endParaRPr lang="en-US" dirty="0"/>
        </a:p>
      </dgm:t>
    </dgm:pt>
    <dgm:pt modelId="{664271AB-700B-483E-8EEE-6AF004A9825B}" type="parTrans" cxnId="{3FD2E644-7F31-4758-8939-4E06553B2EB7}">
      <dgm:prSet/>
      <dgm:spPr/>
      <dgm:t>
        <a:bodyPr/>
        <a:lstStyle/>
        <a:p>
          <a:endParaRPr lang="en-US"/>
        </a:p>
      </dgm:t>
    </dgm:pt>
    <dgm:pt modelId="{FB7B49F2-12D8-432B-996C-440B5D58489C}" type="sibTrans" cxnId="{3FD2E644-7F31-4758-8939-4E06553B2EB7}">
      <dgm:prSet/>
      <dgm:spPr/>
      <dgm:t>
        <a:bodyPr/>
        <a:lstStyle/>
        <a:p>
          <a:endParaRPr lang="en-US"/>
        </a:p>
      </dgm:t>
    </dgm:pt>
    <dgm:pt modelId="{D963893D-722C-41E2-B7E1-C52B36F78C24}" type="pres">
      <dgm:prSet presAssocID="{07DDB016-A2E4-420B-9773-A1F6FBB054B0}" presName="linear" presStyleCnt="0">
        <dgm:presLayoutVars>
          <dgm:animLvl val="lvl"/>
          <dgm:resizeHandles val="exact"/>
        </dgm:presLayoutVars>
      </dgm:prSet>
      <dgm:spPr/>
    </dgm:pt>
    <dgm:pt modelId="{620D2F73-5DCC-4A33-8171-7E24E15437B5}" type="pres">
      <dgm:prSet presAssocID="{900EBD3D-8927-4A52-8347-BCF7EB5A2FE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D5D8F4-5D0C-49EA-A88A-962423B0BC4C}" type="pres">
      <dgm:prSet presAssocID="{900EBD3D-8927-4A52-8347-BCF7EB5A2FEB}" presName="childText" presStyleLbl="revTx" presStyleIdx="0" presStyleCnt="2">
        <dgm:presLayoutVars>
          <dgm:bulletEnabled val="1"/>
        </dgm:presLayoutVars>
      </dgm:prSet>
      <dgm:spPr/>
    </dgm:pt>
    <dgm:pt modelId="{B2F3D20D-507B-4FEA-B609-80D6BCC2CE15}" type="pres">
      <dgm:prSet presAssocID="{B476CC80-6442-466B-866A-FE72E4A0D98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8D34AF8-82D3-4E92-9437-57A1C18D20C6}" type="pres">
      <dgm:prSet presAssocID="{B476CC80-6442-466B-866A-FE72E4A0D98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BD3B3500-278F-4AE0-B29A-3F335BF8A5BC}" type="presOf" srcId="{A0575BCE-39FD-423B-A0A1-1921F4895A00}" destId="{1DD5D8F4-5D0C-49EA-A88A-962423B0BC4C}" srcOrd="0" destOrd="0" presId="urn:microsoft.com/office/officeart/2005/8/layout/vList2"/>
    <dgm:cxn modelId="{1D184E10-826B-4C37-BEDE-DA7D0248940B}" srcId="{B476CC80-6442-466B-866A-FE72E4A0D98B}" destId="{EB59EC2A-6C14-4B68-950B-BEEF12651BFB}" srcOrd="2" destOrd="0" parTransId="{637F9265-1206-4167-B22B-8B10946C88E1}" sibTransId="{6DD0ACEA-5E03-4074-8D7F-84CAC08A5D47}"/>
    <dgm:cxn modelId="{7B37BF20-76A2-4D17-AC6C-A80C39350A64}" srcId="{F434379A-1E6C-45D8-B4CC-A12A82ACECC8}" destId="{02C5C39D-906E-4660-AAA7-07BCCCDDD1B5}" srcOrd="0" destOrd="0" parTransId="{86E16B76-C45F-4DEC-88B4-912CAA259738}" sibTransId="{6C65E04E-E7EA-4A11-99DF-BF8D86D7E5F9}"/>
    <dgm:cxn modelId="{74BF6329-B616-445C-AD4E-6BA693645EDC}" type="presOf" srcId="{494A0351-1B36-4ADE-A356-DDA855463F56}" destId="{08D34AF8-82D3-4E92-9437-57A1C18D20C6}" srcOrd="0" destOrd="5" presId="urn:microsoft.com/office/officeart/2005/8/layout/vList2"/>
    <dgm:cxn modelId="{FA9AB13C-05E1-4740-9BD2-55D6ACF3E49D}" srcId="{900EBD3D-8927-4A52-8347-BCF7EB5A2FEB}" destId="{089A784B-8547-4F3E-A458-652BF8DDED25}" srcOrd="1" destOrd="0" parTransId="{C26734A5-0925-45EA-B404-69AC99A52D8E}" sibTransId="{D9FC978B-9690-45E7-86C4-30E871CE5415}"/>
    <dgm:cxn modelId="{B4E74040-CD78-421D-ABDC-103F849A244D}" type="presOf" srcId="{F434379A-1E6C-45D8-B4CC-A12A82ACECC8}" destId="{08D34AF8-82D3-4E92-9437-57A1C18D20C6}" srcOrd="0" destOrd="1" presId="urn:microsoft.com/office/officeart/2005/8/layout/vList2"/>
    <dgm:cxn modelId="{FD2A3A5F-0A78-4EB9-919A-6CD4D29C70E5}" srcId="{B476CC80-6442-466B-866A-FE72E4A0D98B}" destId="{F434379A-1E6C-45D8-B4CC-A12A82ACECC8}" srcOrd="1" destOrd="0" parTransId="{3A68159E-8F82-4A8F-9C11-82BDB4F5246B}" sibTransId="{1C5770F0-7B25-45BC-AFA5-2D7146EF1998}"/>
    <dgm:cxn modelId="{FE7C1C42-FAA7-4467-908E-8AFE7EFB4B87}" srcId="{07DDB016-A2E4-420B-9773-A1F6FBB054B0}" destId="{900EBD3D-8927-4A52-8347-BCF7EB5A2FEB}" srcOrd="0" destOrd="0" parTransId="{480CBC7C-588F-4288-BD64-BD339EAFE010}" sibTransId="{7F46A55F-070B-4CCE-8FF8-7B91E14FF067}"/>
    <dgm:cxn modelId="{3FD2E644-7F31-4758-8939-4E06553B2EB7}" srcId="{C9DC5876-6F30-46ED-8A52-508AA51198F0}" destId="{494A0351-1B36-4ADE-A356-DDA855463F56}" srcOrd="0" destOrd="0" parTransId="{664271AB-700B-483E-8EEE-6AF004A9825B}" sibTransId="{FB7B49F2-12D8-432B-996C-440B5D58489C}"/>
    <dgm:cxn modelId="{80B7C64B-99DD-48ED-8297-95CE9212E43F}" type="presOf" srcId="{EB59EC2A-6C14-4B68-950B-BEEF12651BFB}" destId="{08D34AF8-82D3-4E92-9437-57A1C18D20C6}" srcOrd="0" destOrd="3" presId="urn:microsoft.com/office/officeart/2005/8/layout/vList2"/>
    <dgm:cxn modelId="{36914076-5822-4C40-BEFC-0BE41AD43563}" srcId="{B476CC80-6442-466B-866A-FE72E4A0D98B}" destId="{FA8555AB-C185-4233-80F1-57C20E93EDB8}" srcOrd="0" destOrd="0" parTransId="{B4F132B8-660F-44CA-AA9A-A85283CBB560}" sibTransId="{B4B60AD0-526E-4423-B0AA-84F407737A40}"/>
    <dgm:cxn modelId="{64F1008E-2C8E-4BA5-886C-9B90A7D64D15}" type="presOf" srcId="{900EBD3D-8927-4A52-8347-BCF7EB5A2FEB}" destId="{620D2F73-5DCC-4A33-8171-7E24E15437B5}" srcOrd="0" destOrd="0" presId="urn:microsoft.com/office/officeart/2005/8/layout/vList2"/>
    <dgm:cxn modelId="{BC3B8C96-E791-469D-80EA-FABAFDDF414D}" type="presOf" srcId="{B476CC80-6442-466B-866A-FE72E4A0D98B}" destId="{B2F3D20D-507B-4FEA-B609-80D6BCC2CE15}" srcOrd="0" destOrd="0" presId="urn:microsoft.com/office/officeart/2005/8/layout/vList2"/>
    <dgm:cxn modelId="{3300A0AA-3F43-4CCD-A124-D13038A4F5AB}" srcId="{07DDB016-A2E4-420B-9773-A1F6FBB054B0}" destId="{B476CC80-6442-466B-866A-FE72E4A0D98B}" srcOrd="1" destOrd="0" parTransId="{61138A8E-F837-4502-88E4-D112B86AD2EB}" sibTransId="{DE3D6B63-6FEF-4E6B-B31D-C9B4495A396C}"/>
    <dgm:cxn modelId="{6327CFB0-B705-4DE0-93F8-B40263409156}" type="presOf" srcId="{FA8555AB-C185-4233-80F1-57C20E93EDB8}" destId="{08D34AF8-82D3-4E92-9437-57A1C18D20C6}" srcOrd="0" destOrd="0" presId="urn:microsoft.com/office/officeart/2005/8/layout/vList2"/>
    <dgm:cxn modelId="{B8F2D5B6-ABE7-4817-85F6-51DE5E43C1ED}" type="presOf" srcId="{07DDB016-A2E4-420B-9773-A1F6FBB054B0}" destId="{D963893D-722C-41E2-B7E1-C52B36F78C24}" srcOrd="0" destOrd="0" presId="urn:microsoft.com/office/officeart/2005/8/layout/vList2"/>
    <dgm:cxn modelId="{72E533B7-CAF0-49FB-AD5A-23802AF1A6A0}" srcId="{900EBD3D-8927-4A52-8347-BCF7EB5A2FEB}" destId="{A0575BCE-39FD-423B-A0A1-1921F4895A00}" srcOrd="0" destOrd="0" parTransId="{1EB8AA78-B9F8-4349-B309-792007700F96}" sibTransId="{0A456822-E326-47C6-AB94-4C9F2FFB4BA4}"/>
    <dgm:cxn modelId="{BAAD58CF-B9B7-4B9D-A27B-73983D8ABD14}" type="presOf" srcId="{C9DC5876-6F30-46ED-8A52-508AA51198F0}" destId="{08D34AF8-82D3-4E92-9437-57A1C18D20C6}" srcOrd="0" destOrd="4" presId="urn:microsoft.com/office/officeart/2005/8/layout/vList2"/>
    <dgm:cxn modelId="{047296D8-E6D2-4701-9C97-76DCACA59BF2}" type="presOf" srcId="{089A784B-8547-4F3E-A458-652BF8DDED25}" destId="{1DD5D8F4-5D0C-49EA-A88A-962423B0BC4C}" srcOrd="0" destOrd="1" presId="urn:microsoft.com/office/officeart/2005/8/layout/vList2"/>
    <dgm:cxn modelId="{750BB5E4-D45E-4EED-9BEB-57F4C6AB3979}" srcId="{B476CC80-6442-466B-866A-FE72E4A0D98B}" destId="{C9DC5876-6F30-46ED-8A52-508AA51198F0}" srcOrd="3" destOrd="0" parTransId="{4F039ED8-6D47-4A90-9128-68495B6D4EFA}" sibTransId="{F6F34690-F97A-4220-A79C-8A73B68120C9}"/>
    <dgm:cxn modelId="{128DECEA-CC1B-4BF4-862C-7F9C17B63583}" type="presOf" srcId="{02C5C39D-906E-4660-AAA7-07BCCCDDD1B5}" destId="{08D34AF8-82D3-4E92-9437-57A1C18D20C6}" srcOrd="0" destOrd="2" presId="urn:microsoft.com/office/officeart/2005/8/layout/vList2"/>
    <dgm:cxn modelId="{43E7A71C-F951-4A90-9398-5CF0989B6D08}" type="presParOf" srcId="{D963893D-722C-41E2-B7E1-C52B36F78C24}" destId="{620D2F73-5DCC-4A33-8171-7E24E15437B5}" srcOrd="0" destOrd="0" presId="urn:microsoft.com/office/officeart/2005/8/layout/vList2"/>
    <dgm:cxn modelId="{133F9652-47CC-4E04-B6BF-EF746D875B28}" type="presParOf" srcId="{D963893D-722C-41E2-B7E1-C52B36F78C24}" destId="{1DD5D8F4-5D0C-49EA-A88A-962423B0BC4C}" srcOrd="1" destOrd="0" presId="urn:microsoft.com/office/officeart/2005/8/layout/vList2"/>
    <dgm:cxn modelId="{428FADC6-FA66-4DBE-B8E0-DD1E2CE02F3A}" type="presParOf" srcId="{D963893D-722C-41E2-B7E1-C52B36F78C24}" destId="{B2F3D20D-507B-4FEA-B609-80D6BCC2CE15}" srcOrd="2" destOrd="0" presId="urn:microsoft.com/office/officeart/2005/8/layout/vList2"/>
    <dgm:cxn modelId="{A7B91CA1-2A4B-4152-B5B4-253DABD08C6A}" type="presParOf" srcId="{D963893D-722C-41E2-B7E1-C52B36F78C24}" destId="{08D34AF8-82D3-4E92-9437-57A1C18D20C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A2E9850-2791-43CD-A7E3-26385DB570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B0EA37-A437-48D2-B203-F6DEB55F7F2D}">
      <dgm:prSet phldrT="[Text]"/>
      <dgm:spPr/>
      <dgm:t>
        <a:bodyPr/>
        <a:lstStyle/>
        <a:p>
          <a:r>
            <a:rPr lang="en-GB" dirty="0"/>
            <a:t>Main Idea</a:t>
          </a:r>
          <a:endParaRPr lang="en-US" dirty="0"/>
        </a:p>
      </dgm:t>
    </dgm:pt>
    <dgm:pt modelId="{DDDCAFD2-CA67-42DB-ABAC-3021192EE0BE}" type="parTrans" cxnId="{3603F9A5-C213-4CD6-9A95-99EE411BDD8D}">
      <dgm:prSet/>
      <dgm:spPr/>
      <dgm:t>
        <a:bodyPr/>
        <a:lstStyle/>
        <a:p>
          <a:endParaRPr lang="en-US"/>
        </a:p>
      </dgm:t>
    </dgm:pt>
    <dgm:pt modelId="{7AB4E619-2766-417D-B2D9-464CEC651524}" type="sibTrans" cxnId="{3603F9A5-C213-4CD6-9A95-99EE411BDD8D}">
      <dgm:prSet/>
      <dgm:spPr/>
      <dgm:t>
        <a:bodyPr/>
        <a:lstStyle/>
        <a:p>
          <a:endParaRPr lang="en-US"/>
        </a:p>
      </dgm:t>
    </dgm:pt>
    <dgm:pt modelId="{22E66FC5-7D63-4D4E-B83B-C12626B361A6}">
      <dgm:prSet phldrT="[Text]"/>
      <dgm:spPr/>
      <dgm:t>
        <a:bodyPr/>
        <a:lstStyle/>
        <a:p>
          <a:r>
            <a:rPr lang="en-GB" dirty="0"/>
            <a:t>Learn </a:t>
          </a:r>
          <a:r>
            <a:rPr lang="en-GB" i="1" dirty="0"/>
            <a:t>node embeddings</a:t>
          </a:r>
          <a:endParaRPr lang="en-US" i="1" dirty="0"/>
        </a:p>
      </dgm:t>
    </dgm:pt>
    <dgm:pt modelId="{E1630E05-61E5-4497-AF54-FA3B41A15DB2}" type="parTrans" cxnId="{D198206B-469B-4420-94F2-BF6299F0C4B4}">
      <dgm:prSet/>
      <dgm:spPr/>
      <dgm:t>
        <a:bodyPr/>
        <a:lstStyle/>
        <a:p>
          <a:endParaRPr lang="en-US"/>
        </a:p>
      </dgm:t>
    </dgm:pt>
    <dgm:pt modelId="{CE6BC8A5-A579-4C5B-A9A5-73193794CFAA}" type="sibTrans" cxnId="{D198206B-469B-4420-94F2-BF6299F0C4B4}">
      <dgm:prSet/>
      <dgm:spPr/>
      <dgm:t>
        <a:bodyPr/>
        <a:lstStyle/>
        <a:p>
          <a:endParaRPr lang="en-US"/>
        </a:p>
      </dgm:t>
    </dgm:pt>
    <dgm:pt modelId="{80C747F4-02E2-4010-B380-E0C3FA09C47C}">
      <dgm:prSet phldrT="[Text]"/>
      <dgm:spPr/>
      <dgm:t>
        <a:bodyPr/>
        <a:lstStyle/>
        <a:p>
          <a:r>
            <a:rPr lang="en-GB" b="1" dirty="0"/>
            <a:t>Solution:</a:t>
          </a:r>
          <a:r>
            <a:rPr lang="en-GB" dirty="0"/>
            <a:t> Message-Passing Neural Networks</a:t>
          </a:r>
          <a:endParaRPr lang="en-US" dirty="0"/>
        </a:p>
      </dgm:t>
    </dgm:pt>
    <dgm:pt modelId="{0EBF5533-1775-40D8-94FD-1E66A67E9454}" type="parTrans" cxnId="{9C009828-AE33-4C91-878E-B6A7448E2D63}">
      <dgm:prSet/>
      <dgm:spPr/>
      <dgm:t>
        <a:bodyPr/>
        <a:lstStyle/>
        <a:p>
          <a:endParaRPr lang="en-US"/>
        </a:p>
      </dgm:t>
    </dgm:pt>
    <dgm:pt modelId="{4797EFE9-730C-4A3E-9FE9-EC40120B60D3}" type="sibTrans" cxnId="{9C009828-AE33-4C91-878E-B6A7448E2D63}">
      <dgm:prSet/>
      <dgm:spPr/>
      <dgm:t>
        <a:bodyPr/>
        <a:lstStyle/>
        <a:p>
          <a:endParaRPr lang="en-US"/>
        </a:p>
      </dgm:t>
    </dgm:pt>
    <dgm:pt modelId="{0CDA5811-FC68-4741-BC88-F2C51B8DFA23}">
      <dgm:prSet phldrT="[Text]"/>
      <dgm:spPr/>
      <dgm:t>
        <a:bodyPr/>
        <a:lstStyle/>
        <a:p>
          <a:r>
            <a:rPr lang="en-US" dirty="0"/>
            <a:t>Recently formulated by Google DeepMind [6]</a:t>
          </a:r>
        </a:p>
      </dgm:t>
    </dgm:pt>
    <dgm:pt modelId="{B1EAF22D-5B90-482F-965B-877AB677F2FD}" type="parTrans" cxnId="{C30EC961-688E-4576-8E7C-1D6D856707AD}">
      <dgm:prSet/>
      <dgm:spPr/>
      <dgm:t>
        <a:bodyPr/>
        <a:lstStyle/>
        <a:p>
          <a:endParaRPr lang="en-US"/>
        </a:p>
      </dgm:t>
    </dgm:pt>
    <dgm:pt modelId="{CF54BD2F-3453-4393-A079-42B3E1916AD5}" type="sibTrans" cxnId="{C30EC961-688E-4576-8E7C-1D6D856707AD}">
      <dgm:prSet/>
      <dgm:spPr/>
      <dgm:t>
        <a:bodyPr/>
        <a:lstStyle/>
        <a:p>
          <a:endParaRPr lang="en-US"/>
        </a:p>
      </dgm:t>
    </dgm:pt>
    <dgm:pt modelId="{4E8AEFFB-5953-440C-8BF9-E1B12E7F90BB}">
      <dgm:prSet phldrT="[Text]"/>
      <dgm:spPr/>
      <dgm:t>
        <a:bodyPr/>
        <a:lstStyle/>
        <a:p>
          <a:r>
            <a:rPr lang="en-GB" i="0" dirty="0"/>
            <a:t>Representations of local graph structure</a:t>
          </a:r>
          <a:endParaRPr lang="en-US" i="0" dirty="0"/>
        </a:p>
      </dgm:t>
    </dgm:pt>
    <dgm:pt modelId="{359EB89E-C5CF-4F8F-BA7D-29D42E622015}" type="parTrans" cxnId="{0B462784-77AC-4729-B7C7-FF68E1B8AF31}">
      <dgm:prSet/>
      <dgm:spPr/>
      <dgm:t>
        <a:bodyPr/>
        <a:lstStyle/>
        <a:p>
          <a:endParaRPr lang="en-US"/>
        </a:p>
      </dgm:t>
    </dgm:pt>
    <dgm:pt modelId="{21743549-B165-4586-8314-819CE2CA55CD}" type="sibTrans" cxnId="{0B462784-77AC-4729-B7C7-FF68E1B8AF31}">
      <dgm:prSet/>
      <dgm:spPr/>
      <dgm:t>
        <a:bodyPr/>
        <a:lstStyle/>
        <a:p>
          <a:endParaRPr lang="en-US"/>
        </a:p>
      </dgm:t>
    </dgm:pt>
    <dgm:pt modelId="{24FC5AB6-0CF3-4719-88D3-AC909013D6A1}">
      <dgm:prSet phldrT="[Text]"/>
      <dgm:spPr/>
      <dgm:t>
        <a:bodyPr/>
        <a:lstStyle/>
        <a:p>
          <a:r>
            <a:rPr lang="en-GB" i="0" dirty="0"/>
            <a:t>Invariant to graph properties</a:t>
          </a:r>
          <a:endParaRPr lang="en-US" i="0" dirty="0"/>
        </a:p>
      </dgm:t>
    </dgm:pt>
    <dgm:pt modelId="{5765B807-D192-4CFB-87A7-D8EC06147D12}" type="parTrans" cxnId="{DA514C0B-E4EE-4BC0-90E5-0A54EE5B99D5}">
      <dgm:prSet/>
      <dgm:spPr/>
      <dgm:t>
        <a:bodyPr/>
        <a:lstStyle/>
        <a:p>
          <a:endParaRPr lang="en-US"/>
        </a:p>
      </dgm:t>
    </dgm:pt>
    <dgm:pt modelId="{A89EC105-ED30-4AC1-88A3-12FA1CBF4197}" type="sibTrans" cxnId="{DA514C0B-E4EE-4BC0-90E5-0A54EE5B99D5}">
      <dgm:prSet/>
      <dgm:spPr/>
      <dgm:t>
        <a:bodyPr/>
        <a:lstStyle/>
        <a:p>
          <a:endParaRPr lang="en-US"/>
        </a:p>
      </dgm:t>
    </dgm:pt>
    <dgm:pt modelId="{7CF7DA6A-755C-4CB4-A787-5BAEAA2DC42A}">
      <dgm:prSet phldrT="[Text]"/>
      <dgm:spPr/>
      <dgm:t>
        <a:bodyPr/>
        <a:lstStyle/>
        <a:p>
          <a:r>
            <a:rPr lang="en-GB" i="0" dirty="0"/>
            <a:t>Various symmetries</a:t>
          </a:r>
          <a:endParaRPr lang="en-US" i="0" dirty="0"/>
        </a:p>
      </dgm:t>
    </dgm:pt>
    <dgm:pt modelId="{F3E126CB-5D3C-4D56-8192-D33A5FF0BD7B}" type="parTrans" cxnId="{02E6E8F8-5DBC-493D-BAD7-21478EE4CA58}">
      <dgm:prSet/>
      <dgm:spPr/>
      <dgm:t>
        <a:bodyPr/>
        <a:lstStyle/>
        <a:p>
          <a:endParaRPr lang="en-US"/>
        </a:p>
      </dgm:t>
    </dgm:pt>
    <dgm:pt modelId="{5DA07ADA-0A36-46D8-8C39-4E937044851F}" type="sibTrans" cxnId="{02E6E8F8-5DBC-493D-BAD7-21478EE4CA58}">
      <dgm:prSet/>
      <dgm:spPr/>
      <dgm:t>
        <a:bodyPr/>
        <a:lstStyle/>
        <a:p>
          <a:endParaRPr lang="en-US"/>
        </a:p>
      </dgm:t>
    </dgm:pt>
    <dgm:pt modelId="{0EF705F3-9052-4D7D-B973-A10D748C68CE}">
      <dgm:prSet phldrT="[Text]"/>
      <dgm:spPr/>
      <dgm:t>
        <a:bodyPr/>
        <a:lstStyle/>
        <a:p>
          <a:r>
            <a:rPr lang="en-GB" i="0" dirty="0"/>
            <a:t>Graph size</a:t>
          </a:r>
          <a:endParaRPr lang="en-US" i="0" dirty="0"/>
        </a:p>
      </dgm:t>
    </dgm:pt>
    <dgm:pt modelId="{E44627E6-5964-47F5-A4C2-3A7FECA63ACF}" type="parTrans" cxnId="{21AB8C25-64C8-4056-8EE4-96C16B85F689}">
      <dgm:prSet/>
      <dgm:spPr/>
      <dgm:t>
        <a:bodyPr/>
        <a:lstStyle/>
        <a:p>
          <a:endParaRPr lang="en-US"/>
        </a:p>
      </dgm:t>
    </dgm:pt>
    <dgm:pt modelId="{0B252A6A-D9AB-4C1F-8DC3-D2D2BCE6C7E6}" type="sibTrans" cxnId="{21AB8C25-64C8-4056-8EE4-96C16B85F689}">
      <dgm:prSet/>
      <dgm:spPr/>
      <dgm:t>
        <a:bodyPr/>
        <a:lstStyle/>
        <a:p>
          <a:endParaRPr lang="en-US"/>
        </a:p>
      </dgm:t>
    </dgm:pt>
    <dgm:pt modelId="{70AB3627-F906-4161-BEE2-932F40186EE9}">
      <dgm:prSet phldrT="[Text]"/>
      <dgm:spPr/>
      <dgm:t>
        <a:bodyPr/>
        <a:lstStyle/>
        <a:p>
          <a:r>
            <a:rPr lang="en-US" dirty="0"/>
            <a:t>In the context of </a:t>
          </a:r>
          <a:r>
            <a:rPr lang="en-US" i="1" dirty="0"/>
            <a:t>Quantum Chemistry</a:t>
          </a:r>
        </a:p>
      </dgm:t>
    </dgm:pt>
    <dgm:pt modelId="{3CF7008F-E35E-4F66-B71C-D78C2E52D535}" type="parTrans" cxnId="{806BF0AF-18CA-4E15-981F-89F8AA71D659}">
      <dgm:prSet/>
      <dgm:spPr/>
      <dgm:t>
        <a:bodyPr/>
        <a:lstStyle/>
        <a:p>
          <a:endParaRPr lang="en-US"/>
        </a:p>
      </dgm:t>
    </dgm:pt>
    <dgm:pt modelId="{083DAAE0-6469-4679-B262-931D15FCF42F}" type="sibTrans" cxnId="{806BF0AF-18CA-4E15-981F-89F8AA71D659}">
      <dgm:prSet/>
      <dgm:spPr/>
      <dgm:t>
        <a:bodyPr/>
        <a:lstStyle/>
        <a:p>
          <a:endParaRPr lang="en-US"/>
        </a:p>
      </dgm:t>
    </dgm:pt>
    <dgm:pt modelId="{3258C072-2879-4751-92A0-664DE927F1C1}" type="pres">
      <dgm:prSet presAssocID="{6A2E9850-2791-43CD-A7E3-26385DB5700B}" presName="linear" presStyleCnt="0">
        <dgm:presLayoutVars>
          <dgm:animLvl val="lvl"/>
          <dgm:resizeHandles val="exact"/>
        </dgm:presLayoutVars>
      </dgm:prSet>
      <dgm:spPr/>
    </dgm:pt>
    <dgm:pt modelId="{4BE7626F-FC7F-4526-8123-BAE579D98166}" type="pres">
      <dgm:prSet presAssocID="{1DB0EA37-A437-48D2-B203-F6DEB55F7F2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F4ADF77-EC79-4307-9C2E-91679D255BAC}" type="pres">
      <dgm:prSet presAssocID="{1DB0EA37-A437-48D2-B203-F6DEB55F7F2D}" presName="childText" presStyleLbl="revTx" presStyleIdx="0" presStyleCnt="2">
        <dgm:presLayoutVars>
          <dgm:bulletEnabled val="1"/>
        </dgm:presLayoutVars>
      </dgm:prSet>
      <dgm:spPr/>
    </dgm:pt>
    <dgm:pt modelId="{612C3C13-085D-4654-A50B-38366F85964B}" type="pres">
      <dgm:prSet presAssocID="{80C747F4-02E2-4010-B380-E0C3FA09C47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B5D3C58-78D3-4DB3-842C-B280A041B469}" type="pres">
      <dgm:prSet presAssocID="{80C747F4-02E2-4010-B380-E0C3FA09C47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E2F5508-7509-4B92-8B4A-B9E914A83462}" type="presOf" srcId="{22E66FC5-7D63-4D4E-B83B-C12626B361A6}" destId="{7F4ADF77-EC79-4307-9C2E-91679D255BAC}" srcOrd="0" destOrd="0" presId="urn:microsoft.com/office/officeart/2005/8/layout/vList2"/>
    <dgm:cxn modelId="{DA514C0B-E4EE-4BC0-90E5-0A54EE5B99D5}" srcId="{1DB0EA37-A437-48D2-B203-F6DEB55F7F2D}" destId="{24FC5AB6-0CF3-4719-88D3-AC909013D6A1}" srcOrd="2" destOrd="0" parTransId="{5765B807-D192-4CFB-87A7-D8EC06147D12}" sibTransId="{A89EC105-ED30-4AC1-88A3-12FA1CBF4197}"/>
    <dgm:cxn modelId="{BCD90D1F-8211-4922-9347-7440F9CFB5DD}" type="presOf" srcId="{4E8AEFFB-5953-440C-8BF9-E1B12E7F90BB}" destId="{7F4ADF77-EC79-4307-9C2E-91679D255BAC}" srcOrd="0" destOrd="1" presId="urn:microsoft.com/office/officeart/2005/8/layout/vList2"/>
    <dgm:cxn modelId="{DEC21B22-8879-4ADB-9C32-31EC0F7DC102}" type="presOf" srcId="{70AB3627-F906-4161-BEE2-932F40186EE9}" destId="{AB5D3C58-78D3-4DB3-842C-B280A041B469}" srcOrd="0" destOrd="1" presId="urn:microsoft.com/office/officeart/2005/8/layout/vList2"/>
    <dgm:cxn modelId="{21AB8C25-64C8-4056-8EE4-96C16B85F689}" srcId="{24FC5AB6-0CF3-4719-88D3-AC909013D6A1}" destId="{0EF705F3-9052-4D7D-B973-A10D748C68CE}" srcOrd="1" destOrd="0" parTransId="{E44627E6-5964-47F5-A4C2-3A7FECA63ACF}" sibTransId="{0B252A6A-D9AB-4C1F-8DC3-D2D2BCE6C7E6}"/>
    <dgm:cxn modelId="{9C009828-AE33-4C91-878E-B6A7448E2D63}" srcId="{6A2E9850-2791-43CD-A7E3-26385DB5700B}" destId="{80C747F4-02E2-4010-B380-E0C3FA09C47C}" srcOrd="1" destOrd="0" parTransId="{0EBF5533-1775-40D8-94FD-1E66A67E9454}" sibTransId="{4797EFE9-730C-4A3E-9FE9-EC40120B60D3}"/>
    <dgm:cxn modelId="{7AED7B38-9F6C-447B-A02A-A3A53E858E80}" type="presOf" srcId="{0EF705F3-9052-4D7D-B973-A10D748C68CE}" destId="{7F4ADF77-EC79-4307-9C2E-91679D255BAC}" srcOrd="0" destOrd="4" presId="urn:microsoft.com/office/officeart/2005/8/layout/vList2"/>
    <dgm:cxn modelId="{C30EC961-688E-4576-8E7C-1D6D856707AD}" srcId="{80C747F4-02E2-4010-B380-E0C3FA09C47C}" destId="{0CDA5811-FC68-4741-BC88-F2C51B8DFA23}" srcOrd="0" destOrd="0" parTransId="{B1EAF22D-5B90-482F-965B-877AB677F2FD}" sibTransId="{CF54BD2F-3453-4393-A079-42B3E1916AD5}"/>
    <dgm:cxn modelId="{9F29CC64-2A31-40A4-86BA-E1E798E6B612}" type="presOf" srcId="{24FC5AB6-0CF3-4719-88D3-AC909013D6A1}" destId="{7F4ADF77-EC79-4307-9C2E-91679D255BAC}" srcOrd="0" destOrd="2" presId="urn:microsoft.com/office/officeart/2005/8/layout/vList2"/>
    <dgm:cxn modelId="{D198206B-469B-4420-94F2-BF6299F0C4B4}" srcId="{1DB0EA37-A437-48D2-B203-F6DEB55F7F2D}" destId="{22E66FC5-7D63-4D4E-B83B-C12626B361A6}" srcOrd="0" destOrd="0" parTransId="{E1630E05-61E5-4497-AF54-FA3B41A15DB2}" sibTransId="{CE6BC8A5-A579-4C5B-A9A5-73193794CFAA}"/>
    <dgm:cxn modelId="{EF79DD70-C053-411D-A94A-C8E5873B2F05}" type="presOf" srcId="{1DB0EA37-A437-48D2-B203-F6DEB55F7F2D}" destId="{4BE7626F-FC7F-4526-8123-BAE579D98166}" srcOrd="0" destOrd="0" presId="urn:microsoft.com/office/officeart/2005/8/layout/vList2"/>
    <dgm:cxn modelId="{0B462784-77AC-4729-B7C7-FF68E1B8AF31}" srcId="{1DB0EA37-A437-48D2-B203-F6DEB55F7F2D}" destId="{4E8AEFFB-5953-440C-8BF9-E1B12E7F90BB}" srcOrd="1" destOrd="0" parTransId="{359EB89E-C5CF-4F8F-BA7D-29D42E622015}" sibTransId="{21743549-B165-4586-8314-819CE2CA55CD}"/>
    <dgm:cxn modelId="{A66D7384-F775-4525-A388-687A370980F2}" type="presOf" srcId="{7CF7DA6A-755C-4CB4-A787-5BAEAA2DC42A}" destId="{7F4ADF77-EC79-4307-9C2E-91679D255BAC}" srcOrd="0" destOrd="3" presId="urn:microsoft.com/office/officeart/2005/8/layout/vList2"/>
    <dgm:cxn modelId="{845E6889-FFCC-4CFD-8780-B24431DF57B1}" type="presOf" srcId="{6A2E9850-2791-43CD-A7E3-26385DB5700B}" destId="{3258C072-2879-4751-92A0-664DE927F1C1}" srcOrd="0" destOrd="0" presId="urn:microsoft.com/office/officeart/2005/8/layout/vList2"/>
    <dgm:cxn modelId="{BDC93C9A-0AED-4889-AF69-595DBE784C7B}" type="presOf" srcId="{80C747F4-02E2-4010-B380-E0C3FA09C47C}" destId="{612C3C13-085D-4654-A50B-38366F85964B}" srcOrd="0" destOrd="0" presId="urn:microsoft.com/office/officeart/2005/8/layout/vList2"/>
    <dgm:cxn modelId="{6CAC62A1-C43B-492D-9395-E34B11F69BF9}" type="presOf" srcId="{0CDA5811-FC68-4741-BC88-F2C51B8DFA23}" destId="{AB5D3C58-78D3-4DB3-842C-B280A041B469}" srcOrd="0" destOrd="0" presId="urn:microsoft.com/office/officeart/2005/8/layout/vList2"/>
    <dgm:cxn modelId="{3603F9A5-C213-4CD6-9A95-99EE411BDD8D}" srcId="{6A2E9850-2791-43CD-A7E3-26385DB5700B}" destId="{1DB0EA37-A437-48D2-B203-F6DEB55F7F2D}" srcOrd="0" destOrd="0" parTransId="{DDDCAFD2-CA67-42DB-ABAC-3021192EE0BE}" sibTransId="{7AB4E619-2766-417D-B2D9-464CEC651524}"/>
    <dgm:cxn modelId="{806BF0AF-18CA-4E15-981F-89F8AA71D659}" srcId="{80C747F4-02E2-4010-B380-E0C3FA09C47C}" destId="{70AB3627-F906-4161-BEE2-932F40186EE9}" srcOrd="1" destOrd="0" parTransId="{3CF7008F-E35E-4F66-B71C-D78C2E52D535}" sibTransId="{083DAAE0-6469-4679-B262-931D15FCF42F}"/>
    <dgm:cxn modelId="{02E6E8F8-5DBC-493D-BAD7-21478EE4CA58}" srcId="{24FC5AB6-0CF3-4719-88D3-AC909013D6A1}" destId="{7CF7DA6A-755C-4CB4-A787-5BAEAA2DC42A}" srcOrd="0" destOrd="0" parTransId="{F3E126CB-5D3C-4D56-8192-D33A5FF0BD7B}" sibTransId="{5DA07ADA-0A36-46D8-8C39-4E937044851F}"/>
    <dgm:cxn modelId="{4476F946-00BA-428C-8A8D-3009153EED97}" type="presParOf" srcId="{3258C072-2879-4751-92A0-664DE927F1C1}" destId="{4BE7626F-FC7F-4526-8123-BAE579D98166}" srcOrd="0" destOrd="0" presId="urn:microsoft.com/office/officeart/2005/8/layout/vList2"/>
    <dgm:cxn modelId="{8F4AE232-298B-41CB-A075-EC7CD5DCB4F6}" type="presParOf" srcId="{3258C072-2879-4751-92A0-664DE927F1C1}" destId="{7F4ADF77-EC79-4307-9C2E-91679D255BAC}" srcOrd="1" destOrd="0" presId="urn:microsoft.com/office/officeart/2005/8/layout/vList2"/>
    <dgm:cxn modelId="{4E822F5A-EEC8-463B-8E4B-AB6E4BE3AA21}" type="presParOf" srcId="{3258C072-2879-4751-92A0-664DE927F1C1}" destId="{612C3C13-085D-4654-A50B-38366F85964B}" srcOrd="2" destOrd="0" presId="urn:microsoft.com/office/officeart/2005/8/layout/vList2"/>
    <dgm:cxn modelId="{807E239B-53C0-4577-835B-0C8468D9053D}" type="presParOf" srcId="{3258C072-2879-4751-92A0-664DE927F1C1}" destId="{AB5D3C58-78D3-4DB3-842C-B280A041B46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F3532-B59B-40B3-BC61-5BD1B563B2CF}">
      <dsp:nvSpPr>
        <dsp:cNvPr id="0" name=""/>
        <dsp:cNvSpPr/>
      </dsp:nvSpPr>
      <dsp:spPr>
        <a:xfrm>
          <a:off x="0" y="3566"/>
          <a:ext cx="10720892" cy="673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1. Human-free EDA</a:t>
          </a:r>
          <a:endParaRPr lang="en-US" sz="2800" kern="1200" dirty="0"/>
        </a:p>
      </dsp:txBody>
      <dsp:txXfrm>
        <a:off x="32898" y="36464"/>
        <a:ext cx="10655096" cy="608124"/>
      </dsp:txXfrm>
    </dsp:sp>
    <dsp:sp modelId="{61191121-A270-440A-8A91-B52234AF9523}">
      <dsp:nvSpPr>
        <dsp:cNvPr id="0" name=""/>
        <dsp:cNvSpPr/>
      </dsp:nvSpPr>
      <dsp:spPr>
        <a:xfrm>
          <a:off x="0" y="677486"/>
          <a:ext cx="10720892" cy="122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388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kern="1200" dirty="0"/>
            <a:t>Configure existing EDA tools automatically, no human in the loop 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kern="1200" dirty="0"/>
            <a:t>Discover algorithm hyperparameter settings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kern="1200" dirty="0"/>
            <a:t>Discover design flows [1]</a:t>
          </a:r>
          <a:endParaRPr lang="en-US" sz="2400" kern="1200" dirty="0"/>
        </a:p>
      </dsp:txBody>
      <dsp:txXfrm>
        <a:off x="0" y="677486"/>
        <a:ext cx="10720892" cy="1225440"/>
      </dsp:txXfrm>
    </dsp:sp>
    <dsp:sp modelId="{F20D87EC-F79E-4FA0-842A-F96BFA979A12}">
      <dsp:nvSpPr>
        <dsp:cNvPr id="0" name=""/>
        <dsp:cNvSpPr/>
      </dsp:nvSpPr>
      <dsp:spPr>
        <a:xfrm>
          <a:off x="0" y="1902926"/>
          <a:ext cx="10720892" cy="673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2. Learning Novel Algorithms</a:t>
          </a:r>
          <a:endParaRPr lang="en-US" sz="2800" b="1" kern="1200" dirty="0"/>
        </a:p>
      </dsp:txBody>
      <dsp:txXfrm>
        <a:off x="32898" y="1935824"/>
        <a:ext cx="10655096" cy="608124"/>
      </dsp:txXfrm>
    </dsp:sp>
    <dsp:sp modelId="{80DD63C1-1DDF-4CC0-9ACF-3C5F3799F383}">
      <dsp:nvSpPr>
        <dsp:cNvPr id="0" name=""/>
        <dsp:cNvSpPr/>
      </dsp:nvSpPr>
      <dsp:spPr>
        <a:xfrm>
          <a:off x="0" y="2576846"/>
          <a:ext cx="10720892" cy="122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388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kern="1200" dirty="0"/>
            <a:t>Use deep learning to create new algorithms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kern="1200" dirty="0"/>
            <a:t>Potential to achieve results that are outside scope of existing algorithms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b="1" kern="1200" dirty="0"/>
            <a:t>This talk: </a:t>
          </a:r>
          <a:r>
            <a:rPr lang="en-GB" sz="2400" b="0" kern="1200" dirty="0"/>
            <a:t>train agent to optimize </a:t>
          </a:r>
          <a:r>
            <a:rPr lang="en-GB" sz="2400" b="0" i="1" kern="1200" dirty="0"/>
            <a:t>Majority Inverter Graphs</a:t>
          </a:r>
          <a:r>
            <a:rPr lang="en-GB" sz="2400" b="0" i="0" kern="1200" dirty="0"/>
            <a:t> (MIGs)</a:t>
          </a:r>
          <a:endParaRPr lang="en-US" sz="2400" b="1" kern="1200" dirty="0"/>
        </a:p>
      </dsp:txBody>
      <dsp:txXfrm>
        <a:off x="0" y="2576846"/>
        <a:ext cx="10720892" cy="12254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EE9C9-489C-4131-B7ED-C779A3482151}">
      <dsp:nvSpPr>
        <dsp:cNvPr id="0" name=""/>
        <dsp:cNvSpPr/>
      </dsp:nvSpPr>
      <dsp:spPr>
        <a:xfrm>
          <a:off x="0" y="965"/>
          <a:ext cx="5688106" cy="4508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Note</a:t>
          </a:r>
          <a:endParaRPr lang="en-US" sz="3100" kern="1200" dirty="0"/>
        </a:p>
      </dsp:txBody>
      <dsp:txXfrm>
        <a:off x="22009" y="22974"/>
        <a:ext cx="5644088" cy="406836"/>
      </dsp:txXfrm>
    </dsp:sp>
    <dsp:sp modelId="{FC036867-0B78-486F-8C5D-DF2C599E75A4}">
      <dsp:nvSpPr>
        <dsp:cNvPr id="0" name=""/>
        <dsp:cNvSpPr/>
      </dsp:nvSpPr>
      <dsp:spPr>
        <a:xfrm>
          <a:off x="0" y="451820"/>
          <a:ext cx="5688106" cy="896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59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/>
            <a:t>Embeddings are independent of graph size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i="0" kern="1200" dirty="0"/>
            <a:t>       and        are </a:t>
          </a:r>
          <a:r>
            <a:rPr lang="en-GB" sz="2000" i="1" kern="1200" dirty="0"/>
            <a:t>learned</a:t>
          </a:r>
          <a:r>
            <a:rPr lang="en-GB" sz="2000" i="0" kern="1200" dirty="0"/>
            <a:t> functions (e.g. NNs)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i="0" kern="1200" dirty="0"/>
            <a:t>     determines size of </a:t>
          </a:r>
          <a:r>
            <a:rPr lang="en-GB" sz="2000" i="1" kern="1200" dirty="0"/>
            <a:t>receptive field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/>
        </a:p>
      </dsp:txBody>
      <dsp:txXfrm>
        <a:off x="0" y="451820"/>
        <a:ext cx="5688106" cy="89635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D624B-99E5-4260-BA47-A9CC3C563722}">
      <dsp:nvSpPr>
        <dsp:cNvPr id="0" name=""/>
        <dsp:cNvSpPr/>
      </dsp:nvSpPr>
      <dsp:spPr>
        <a:xfrm>
          <a:off x="0" y="39969"/>
          <a:ext cx="105156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Size Optimization of Small Functions</a:t>
          </a:r>
          <a:endParaRPr lang="en-US" sz="2100" kern="1200" dirty="0"/>
        </a:p>
      </dsp:txBody>
      <dsp:txXfrm>
        <a:off x="24588" y="64557"/>
        <a:ext cx="10466424" cy="454509"/>
      </dsp:txXfrm>
    </dsp:sp>
    <dsp:sp modelId="{F9506952-01EE-47CD-9528-761F42467310}">
      <dsp:nvSpPr>
        <dsp:cNvPr id="0" name=""/>
        <dsp:cNvSpPr/>
      </dsp:nvSpPr>
      <dsp:spPr>
        <a:xfrm>
          <a:off x="0" y="543654"/>
          <a:ext cx="10515600" cy="825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 dirty="0"/>
            <a:t>Consider all 256 3-input functions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We have a ground truth: optimum MIGs found using </a:t>
          </a:r>
          <a:r>
            <a:rPr lang="en-US" sz="1600" kern="1200" dirty="0" err="1"/>
            <a:t>Cirkit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Can our agent find the optimum?</a:t>
          </a:r>
        </a:p>
      </dsp:txBody>
      <dsp:txXfrm>
        <a:off x="0" y="543654"/>
        <a:ext cx="10515600" cy="825930"/>
      </dsp:txXfrm>
    </dsp:sp>
    <dsp:sp modelId="{29C0E3A4-EE30-4A16-81A6-B3382842A9FA}">
      <dsp:nvSpPr>
        <dsp:cNvPr id="0" name=""/>
        <dsp:cNvSpPr/>
      </dsp:nvSpPr>
      <dsp:spPr>
        <a:xfrm>
          <a:off x="0" y="1369584"/>
          <a:ext cx="105156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Experiment</a:t>
          </a:r>
        </a:p>
      </dsp:txBody>
      <dsp:txXfrm>
        <a:off x="24588" y="1394172"/>
        <a:ext cx="10466424" cy="454509"/>
      </dsp:txXfrm>
    </dsp:sp>
    <dsp:sp modelId="{42DEBFB9-ABB5-4D2D-8EA8-9C3C9D986ED3}">
      <dsp:nvSpPr>
        <dsp:cNvPr id="0" name=""/>
        <dsp:cNvSpPr/>
      </dsp:nvSpPr>
      <dsp:spPr>
        <a:xfrm>
          <a:off x="0" y="1873269"/>
          <a:ext cx="10515600" cy="825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 dirty="0"/>
            <a:t>Decompose functions into MIGs (Shannon/Boole decomposition)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 dirty="0"/>
            <a:t>These MIGs represent initial game states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Train on data set using rollouts with </a:t>
          </a:r>
          <a:r>
            <a:rPr lang="en-US" sz="1600" i="1" kern="1200" dirty="0"/>
            <a:t>n</a:t>
          </a:r>
          <a:r>
            <a:rPr lang="en-US" sz="1600" i="0" kern="1200" dirty="0"/>
            <a:t> = 5</a:t>
          </a:r>
          <a:endParaRPr lang="en-US" sz="1600" kern="1200" dirty="0"/>
        </a:p>
      </dsp:txBody>
      <dsp:txXfrm>
        <a:off x="0" y="1873269"/>
        <a:ext cx="10515600" cy="825930"/>
      </dsp:txXfrm>
    </dsp:sp>
    <dsp:sp modelId="{C067F54C-C0F1-4218-9A3A-0633540E3FEE}">
      <dsp:nvSpPr>
        <dsp:cNvPr id="0" name=""/>
        <dsp:cNvSpPr/>
      </dsp:nvSpPr>
      <dsp:spPr>
        <a:xfrm>
          <a:off x="0" y="2699199"/>
          <a:ext cx="105156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Result</a:t>
          </a:r>
          <a:endParaRPr lang="en-US" sz="2100" kern="1200" dirty="0"/>
        </a:p>
      </dsp:txBody>
      <dsp:txXfrm>
        <a:off x="24588" y="2723787"/>
        <a:ext cx="10466424" cy="454509"/>
      </dsp:txXfrm>
    </dsp:sp>
    <dsp:sp modelId="{7A93AF56-95B2-46D3-86C6-F82B4E355973}">
      <dsp:nvSpPr>
        <dsp:cNvPr id="0" name=""/>
        <dsp:cNvSpPr/>
      </dsp:nvSpPr>
      <dsp:spPr>
        <a:xfrm>
          <a:off x="0" y="3202883"/>
          <a:ext cx="10515600" cy="1108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b="1" kern="1200" dirty="0">
              <a:solidFill>
                <a:srgbClr val="00B050"/>
              </a:solidFill>
            </a:rPr>
            <a:t>This works!</a:t>
          </a:r>
          <a:endParaRPr lang="en-US" sz="1600" b="1" kern="1200" dirty="0">
            <a:solidFill>
              <a:srgbClr val="00B05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b="1" kern="1200" dirty="0"/>
            <a:t>We learn to find size-optimum MIGs for all 3-input functions</a:t>
          </a:r>
          <a:endParaRPr lang="en-US" sz="1600" b="1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Using less than 20 steps of inference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1" kern="1200" dirty="0"/>
            <a:t>Average runtime</a:t>
          </a:r>
          <a:r>
            <a:rPr lang="en-US" sz="1600" b="0" kern="1200" dirty="0"/>
            <a:t>: 2ms per MIG (averaging over parallel batch)</a:t>
          </a:r>
          <a:endParaRPr lang="en-US" sz="1600" b="1" kern="1200" dirty="0"/>
        </a:p>
      </dsp:txBody>
      <dsp:txXfrm>
        <a:off x="0" y="3202883"/>
        <a:ext cx="10515600" cy="110848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C0A76-62A6-4ED9-BA65-4902BE16947E}">
      <dsp:nvSpPr>
        <dsp:cNvPr id="0" name=""/>
        <dsp:cNvSpPr/>
      </dsp:nvSpPr>
      <dsp:spPr>
        <a:xfrm>
          <a:off x="0" y="66631"/>
          <a:ext cx="105156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Scaling</a:t>
          </a:r>
          <a:endParaRPr lang="en-US" sz="3000" kern="1200" dirty="0"/>
        </a:p>
      </dsp:txBody>
      <dsp:txXfrm>
        <a:off x="35125" y="101756"/>
        <a:ext cx="10445350" cy="649299"/>
      </dsp:txXfrm>
    </dsp:sp>
    <dsp:sp modelId="{C539A51C-EDC8-4387-90C4-8DBC1463D871}">
      <dsp:nvSpPr>
        <dsp:cNvPr id="0" name=""/>
        <dsp:cNvSpPr/>
      </dsp:nvSpPr>
      <dsp:spPr>
        <a:xfrm>
          <a:off x="0" y="786181"/>
          <a:ext cx="10515600" cy="791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 dirty="0"/>
            <a:t>3-input functions are perhaps not so interesting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 dirty="0"/>
            <a:t>Can we train and infer on larger networks?</a:t>
          </a:r>
          <a:endParaRPr lang="en-US" sz="2300" kern="1200" dirty="0"/>
        </a:p>
      </dsp:txBody>
      <dsp:txXfrm>
        <a:off x="0" y="786181"/>
        <a:ext cx="10515600" cy="791774"/>
      </dsp:txXfrm>
    </dsp:sp>
    <dsp:sp modelId="{C4CAF4BD-442A-4666-A876-D2AFFCD9AAB6}">
      <dsp:nvSpPr>
        <dsp:cNvPr id="0" name=""/>
        <dsp:cNvSpPr/>
      </dsp:nvSpPr>
      <dsp:spPr>
        <a:xfrm>
          <a:off x="0" y="1577956"/>
          <a:ext cx="105156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Generalizing</a:t>
          </a:r>
          <a:endParaRPr lang="en-US" sz="3000" kern="1200" dirty="0"/>
        </a:p>
      </dsp:txBody>
      <dsp:txXfrm>
        <a:off x="35125" y="1613081"/>
        <a:ext cx="10445350" cy="649299"/>
      </dsp:txXfrm>
    </dsp:sp>
    <dsp:sp modelId="{0E7AE2C4-BDE2-419E-8932-B8917AB8D496}">
      <dsp:nvSpPr>
        <dsp:cNvPr id="0" name=""/>
        <dsp:cNvSpPr/>
      </dsp:nvSpPr>
      <dsp:spPr>
        <a:xfrm>
          <a:off x="0" y="2297506"/>
          <a:ext cx="10515600" cy="198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 dirty="0"/>
            <a:t>Training takes time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 dirty="0"/>
            <a:t>Training on small functions is faster than larger ones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 dirty="0"/>
            <a:t>Preferred scenario:</a:t>
          </a:r>
          <a:endParaRPr lang="en-US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 dirty="0"/>
            <a:t>Train on </a:t>
          </a:r>
          <a:r>
            <a:rPr lang="en-GB" sz="2300" i="1" kern="1200" dirty="0"/>
            <a:t>n</a:t>
          </a:r>
          <a:r>
            <a:rPr lang="en-GB" sz="2300" i="0" kern="1200" dirty="0"/>
            <a:t>-input functions</a:t>
          </a:r>
          <a:endParaRPr lang="en-US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 dirty="0"/>
            <a:t>Infer on </a:t>
          </a:r>
          <a:r>
            <a:rPr lang="en-GB" sz="2300" i="1" kern="1200" dirty="0"/>
            <a:t>m-input functions (</a:t>
          </a:r>
          <a:r>
            <a:rPr lang="en-GB" sz="2300" i="0" kern="1200" dirty="0"/>
            <a:t>m &gt; n)</a:t>
          </a:r>
          <a:endParaRPr lang="en-US" sz="2300" kern="1200" dirty="0"/>
        </a:p>
      </dsp:txBody>
      <dsp:txXfrm>
        <a:off x="0" y="2297506"/>
        <a:ext cx="10515600" cy="19872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9C68E-188D-4F69-891A-CFD986F49841}">
      <dsp:nvSpPr>
        <dsp:cNvPr id="0" name=""/>
        <dsp:cNvSpPr/>
      </dsp:nvSpPr>
      <dsp:spPr>
        <a:xfrm>
          <a:off x="0" y="44596"/>
          <a:ext cx="11072906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1. Autonomous</a:t>
          </a:r>
        </a:p>
      </dsp:txBody>
      <dsp:txXfrm>
        <a:off x="22246" y="66842"/>
        <a:ext cx="11028414" cy="411223"/>
      </dsp:txXfrm>
    </dsp:sp>
    <dsp:sp modelId="{F8DB9CCD-DAFC-4E76-BFB7-7A795F59570B}">
      <dsp:nvSpPr>
        <dsp:cNvPr id="0" name=""/>
        <dsp:cNvSpPr/>
      </dsp:nvSpPr>
      <dsp:spPr>
        <a:xfrm>
          <a:off x="0" y="500311"/>
          <a:ext cx="11072906" cy="52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56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System learns heuristics automatically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No human intervention required</a:t>
          </a:r>
        </a:p>
      </dsp:txBody>
      <dsp:txXfrm>
        <a:off x="0" y="500311"/>
        <a:ext cx="11072906" cy="521122"/>
      </dsp:txXfrm>
    </dsp:sp>
    <dsp:sp modelId="{DE9C4CAA-E85A-462B-B481-18E5AC9CE13E}">
      <dsp:nvSpPr>
        <dsp:cNvPr id="0" name=""/>
        <dsp:cNvSpPr/>
      </dsp:nvSpPr>
      <dsp:spPr>
        <a:xfrm>
          <a:off x="0" y="1021433"/>
          <a:ext cx="11072906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2. Generalizing</a:t>
          </a:r>
        </a:p>
      </dsp:txBody>
      <dsp:txXfrm>
        <a:off x="22246" y="1043679"/>
        <a:ext cx="11028414" cy="411223"/>
      </dsp:txXfrm>
    </dsp:sp>
    <dsp:sp modelId="{ABEB2A88-8046-48B8-BDB5-89DB2E5F968D}">
      <dsp:nvSpPr>
        <dsp:cNvPr id="0" name=""/>
        <dsp:cNvSpPr/>
      </dsp:nvSpPr>
      <dsp:spPr>
        <a:xfrm>
          <a:off x="0" y="1477148"/>
          <a:ext cx="11072906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56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Train on small functions, infer on larger ones</a:t>
          </a:r>
        </a:p>
      </dsp:txBody>
      <dsp:txXfrm>
        <a:off x="0" y="1477148"/>
        <a:ext cx="11072906" cy="314640"/>
      </dsp:txXfrm>
    </dsp:sp>
    <dsp:sp modelId="{A835C479-4EA5-4CAC-B316-2D623D047CE9}">
      <dsp:nvSpPr>
        <dsp:cNvPr id="0" name=""/>
        <dsp:cNvSpPr/>
      </dsp:nvSpPr>
      <dsp:spPr>
        <a:xfrm>
          <a:off x="0" y="1791788"/>
          <a:ext cx="11072906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3. Multi-output</a:t>
          </a:r>
        </a:p>
      </dsp:txBody>
      <dsp:txXfrm>
        <a:off x="22246" y="1814034"/>
        <a:ext cx="11028414" cy="411223"/>
      </dsp:txXfrm>
    </dsp:sp>
    <dsp:sp modelId="{3A66D2EC-6735-42BB-A02D-691FF9CBF87F}">
      <dsp:nvSpPr>
        <dsp:cNvPr id="0" name=""/>
        <dsp:cNvSpPr/>
      </dsp:nvSpPr>
      <dsp:spPr>
        <a:xfrm>
          <a:off x="0" y="2247503"/>
          <a:ext cx="11072906" cy="52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56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Intrinsically supports optimization of multiple-output functions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No need to handle them as special case</a:t>
          </a:r>
        </a:p>
      </dsp:txBody>
      <dsp:txXfrm>
        <a:off x="0" y="2247503"/>
        <a:ext cx="11072906" cy="521122"/>
      </dsp:txXfrm>
    </dsp:sp>
    <dsp:sp modelId="{AF30AFB4-3F7F-4A14-96B2-B3CC8C992711}">
      <dsp:nvSpPr>
        <dsp:cNvPr id="0" name=""/>
        <dsp:cNvSpPr/>
      </dsp:nvSpPr>
      <dsp:spPr>
        <a:xfrm>
          <a:off x="0" y="2768626"/>
          <a:ext cx="11072906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4. Generic</a:t>
          </a:r>
        </a:p>
      </dsp:txBody>
      <dsp:txXfrm>
        <a:off x="22246" y="2790872"/>
        <a:ext cx="11028414" cy="411223"/>
      </dsp:txXfrm>
    </dsp:sp>
    <dsp:sp modelId="{2702F49A-0768-4A9C-AC57-099590D0AF1A}">
      <dsp:nvSpPr>
        <dsp:cNvPr id="0" name=""/>
        <dsp:cNvSpPr/>
      </dsp:nvSpPr>
      <dsp:spPr>
        <a:xfrm>
          <a:off x="0" y="3224341"/>
          <a:ext cx="11072906" cy="52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56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Use the same algorithm for different optimization objectives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E.g. size- and depth-optimization</a:t>
          </a:r>
        </a:p>
      </dsp:txBody>
      <dsp:txXfrm>
        <a:off x="0" y="3224341"/>
        <a:ext cx="11072906" cy="521122"/>
      </dsp:txXfrm>
    </dsp:sp>
    <dsp:sp modelId="{D7249F29-C143-4C4A-991E-0DB351BC29FF}">
      <dsp:nvSpPr>
        <dsp:cNvPr id="0" name=""/>
        <dsp:cNvSpPr/>
      </dsp:nvSpPr>
      <dsp:spPr>
        <a:xfrm>
          <a:off x="0" y="3745463"/>
          <a:ext cx="11072906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5. Approximate</a:t>
          </a:r>
        </a:p>
      </dsp:txBody>
      <dsp:txXfrm>
        <a:off x="22246" y="3767709"/>
        <a:ext cx="11028414" cy="411223"/>
      </dsp:txXfrm>
    </dsp:sp>
    <dsp:sp modelId="{5B3B0154-DEC9-411C-80AA-16F09019AD2C}">
      <dsp:nvSpPr>
        <dsp:cNvPr id="0" name=""/>
        <dsp:cNvSpPr/>
      </dsp:nvSpPr>
      <dsp:spPr>
        <a:xfrm>
          <a:off x="0" y="4201178"/>
          <a:ext cx="11072906" cy="78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56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Variable amount of work can be put in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We can stop optimization at any point and obtain a result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This is not possible in some other methods (e.g. </a:t>
          </a:r>
          <a:r>
            <a:rPr lang="en-US" sz="1500" i="1" kern="1200" dirty="0"/>
            <a:t>exact synthesis)</a:t>
          </a:r>
          <a:endParaRPr lang="en-US" sz="1500" kern="1200" dirty="0"/>
        </a:p>
      </dsp:txBody>
      <dsp:txXfrm>
        <a:off x="0" y="4201178"/>
        <a:ext cx="11072906" cy="78659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CFD8C-BEC3-4B15-AF3F-59709220F107}">
      <dsp:nvSpPr>
        <dsp:cNvPr id="0" name=""/>
        <dsp:cNvSpPr/>
      </dsp:nvSpPr>
      <dsp:spPr>
        <a:xfrm>
          <a:off x="0" y="2682"/>
          <a:ext cx="10845800" cy="558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Contributions</a:t>
          </a:r>
        </a:p>
      </dsp:txBody>
      <dsp:txXfrm>
        <a:off x="27248" y="29930"/>
        <a:ext cx="10791304" cy="503679"/>
      </dsp:txXfrm>
    </dsp:sp>
    <dsp:sp modelId="{7DBE11C5-F5FF-473C-81DD-4A57EF19F807}">
      <dsp:nvSpPr>
        <dsp:cNvPr id="0" name=""/>
        <dsp:cNvSpPr/>
      </dsp:nvSpPr>
      <dsp:spPr>
        <a:xfrm>
          <a:off x="0" y="560857"/>
          <a:ext cx="10845800" cy="1619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35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Show the feasibility of applying AI techniques to create new logic optimization algorithms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By training NNs to recognize optimization opportunities in DAG structures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Connecting MPNNs and MIGs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Using MPNNs and Reinforcement Learning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/>
        </a:p>
      </dsp:txBody>
      <dsp:txXfrm>
        <a:off x="0" y="560857"/>
        <a:ext cx="10845800" cy="1619566"/>
      </dsp:txXfrm>
    </dsp:sp>
    <dsp:sp modelId="{8C10F752-F929-459F-BE47-2757597B23C3}">
      <dsp:nvSpPr>
        <dsp:cNvPr id="0" name=""/>
        <dsp:cNvSpPr/>
      </dsp:nvSpPr>
      <dsp:spPr>
        <a:xfrm>
          <a:off x="0" y="2180423"/>
          <a:ext cx="10845800" cy="558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Open Challenges</a:t>
          </a:r>
        </a:p>
      </dsp:txBody>
      <dsp:txXfrm>
        <a:off x="27248" y="2207671"/>
        <a:ext cx="10791304" cy="503679"/>
      </dsp:txXfrm>
    </dsp:sp>
    <dsp:sp modelId="{4C9D7D4F-5BFA-4CD5-8C2E-D21FE611CB69}">
      <dsp:nvSpPr>
        <dsp:cNvPr id="0" name=""/>
        <dsp:cNvSpPr/>
      </dsp:nvSpPr>
      <dsp:spPr>
        <a:xfrm>
          <a:off x="0" y="2738598"/>
          <a:ext cx="10845800" cy="2291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35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Improvements to neural network architecture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NNs for graphs still very much unsolved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Ensure completeness in move generation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Potential solution: declarative move generation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Scaling our solution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/>
        </a:p>
      </dsp:txBody>
      <dsp:txXfrm>
        <a:off x="0" y="2738598"/>
        <a:ext cx="10845800" cy="229109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9DB8A-09FF-4711-A3C1-95352A850CC5}">
      <dsp:nvSpPr>
        <dsp:cNvPr id="0" name=""/>
        <dsp:cNvSpPr/>
      </dsp:nvSpPr>
      <dsp:spPr>
        <a:xfrm>
          <a:off x="0" y="13669"/>
          <a:ext cx="10515600" cy="12712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Contact</a:t>
          </a:r>
        </a:p>
      </dsp:txBody>
      <dsp:txXfrm>
        <a:off x="62055" y="75724"/>
        <a:ext cx="10391490" cy="1147095"/>
      </dsp:txXfrm>
    </dsp:sp>
    <dsp:sp modelId="{55B2CE5D-B835-4928-9552-2149C00E12CC}">
      <dsp:nvSpPr>
        <dsp:cNvPr id="0" name=""/>
        <dsp:cNvSpPr/>
      </dsp:nvSpPr>
      <dsp:spPr>
        <a:xfrm>
          <a:off x="0" y="1284874"/>
          <a:ext cx="10515600" cy="2139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67310" rIns="376936" bIns="67310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4100" kern="1200" dirty="0"/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4100" kern="1200" dirty="0"/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4100" kern="1200" dirty="0"/>
        </a:p>
      </dsp:txBody>
      <dsp:txXfrm>
        <a:off x="0" y="1284874"/>
        <a:ext cx="10515600" cy="21393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46794-B2EE-4D14-A5A4-872A2ECEE7AF}">
      <dsp:nvSpPr>
        <dsp:cNvPr id="0" name=""/>
        <dsp:cNvSpPr/>
      </dsp:nvSpPr>
      <dsp:spPr>
        <a:xfrm>
          <a:off x="0" y="43636"/>
          <a:ext cx="10515600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Why learn new algorithms?</a:t>
          </a:r>
          <a:endParaRPr lang="en-US" sz="3700" kern="1200" dirty="0"/>
        </a:p>
      </dsp:txBody>
      <dsp:txXfrm>
        <a:off x="43321" y="86957"/>
        <a:ext cx="10428958" cy="800803"/>
      </dsp:txXfrm>
    </dsp:sp>
    <dsp:sp modelId="{1C3E0FD9-C903-474B-825E-4C1DA1D931B7}">
      <dsp:nvSpPr>
        <dsp:cNvPr id="0" name=""/>
        <dsp:cNvSpPr/>
      </dsp:nvSpPr>
      <dsp:spPr>
        <a:xfrm>
          <a:off x="0" y="931081"/>
          <a:ext cx="10515600" cy="1493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900" kern="1200" dirty="0"/>
            <a:t>We have not reached the limits of logic optimization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900" kern="1200" dirty="0"/>
            <a:t>Novel synthesis methods unlock significant improvements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900" kern="1200" dirty="0"/>
            <a:t>Potentially find more improvements using this new approach</a:t>
          </a:r>
          <a:endParaRPr lang="en-US" sz="2900" kern="1200" dirty="0"/>
        </a:p>
      </dsp:txBody>
      <dsp:txXfrm>
        <a:off x="0" y="931081"/>
        <a:ext cx="10515600" cy="1493505"/>
      </dsp:txXfrm>
    </dsp:sp>
    <dsp:sp modelId="{C23048E6-7F61-4D7F-9008-B23CE8E7CE67}">
      <dsp:nvSpPr>
        <dsp:cNvPr id="0" name=""/>
        <dsp:cNvSpPr/>
      </dsp:nvSpPr>
      <dsp:spPr>
        <a:xfrm>
          <a:off x="0" y="2424586"/>
          <a:ext cx="10515600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Open questions</a:t>
          </a:r>
          <a:endParaRPr lang="en-US" sz="3700" kern="1200" dirty="0"/>
        </a:p>
      </dsp:txBody>
      <dsp:txXfrm>
        <a:off x="43321" y="2467907"/>
        <a:ext cx="10428958" cy="800803"/>
      </dsp:txXfrm>
    </dsp:sp>
    <dsp:sp modelId="{96D4DE86-BCF6-45A3-97C9-04F5B2979140}">
      <dsp:nvSpPr>
        <dsp:cNvPr id="0" name=""/>
        <dsp:cNvSpPr/>
      </dsp:nvSpPr>
      <dsp:spPr>
        <a:xfrm>
          <a:off x="0" y="3312031"/>
          <a:ext cx="10515600" cy="995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GB" sz="2900" b="1" kern="1200" dirty="0"/>
            <a:t> Theoretical</a:t>
          </a:r>
          <a:r>
            <a:rPr lang="en-GB" sz="2900" kern="1200" dirty="0"/>
            <a:t>: can machine learning be applied to any effect?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GB" sz="2900" b="1" kern="1200" dirty="0"/>
            <a:t> Practical</a:t>
          </a:r>
          <a:r>
            <a:rPr lang="en-GB" sz="2900" kern="1200" dirty="0"/>
            <a:t>: can it yield state-of-the-art results?</a:t>
          </a:r>
          <a:endParaRPr lang="en-US" sz="2900" kern="1200" dirty="0"/>
        </a:p>
      </dsp:txBody>
      <dsp:txXfrm>
        <a:off x="0" y="3312031"/>
        <a:ext cx="10515600" cy="9956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803C7-500D-40CB-A0C1-45D2CD3D8E2E}">
      <dsp:nvSpPr>
        <dsp:cNvPr id="0" name=""/>
        <dsp:cNvSpPr/>
      </dsp:nvSpPr>
      <dsp:spPr>
        <a:xfrm>
          <a:off x="0" y="29080"/>
          <a:ext cx="10415091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Background</a:t>
          </a:r>
        </a:p>
      </dsp:txBody>
      <dsp:txXfrm>
        <a:off x="24588" y="53668"/>
        <a:ext cx="10365915" cy="454509"/>
      </dsp:txXfrm>
    </dsp:sp>
    <dsp:sp modelId="{32AC084C-749C-48BA-8EE0-A78C4158E806}">
      <dsp:nvSpPr>
        <dsp:cNvPr id="0" name=""/>
        <dsp:cNvSpPr/>
      </dsp:nvSpPr>
      <dsp:spPr>
        <a:xfrm>
          <a:off x="0" y="532765"/>
          <a:ext cx="10415091" cy="825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679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Deep learning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Reinforcement learning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MIGs and majority algebra</a:t>
          </a:r>
        </a:p>
      </dsp:txBody>
      <dsp:txXfrm>
        <a:off x="0" y="532765"/>
        <a:ext cx="10415091" cy="825930"/>
      </dsp:txXfrm>
    </dsp:sp>
    <dsp:sp modelId="{0FA0C193-0A70-4A5D-A0DB-91F44DA8ADED}">
      <dsp:nvSpPr>
        <dsp:cNvPr id="0" name=""/>
        <dsp:cNvSpPr/>
      </dsp:nvSpPr>
      <dsp:spPr>
        <a:xfrm>
          <a:off x="0" y="1358695"/>
          <a:ext cx="10415091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Formalization	</a:t>
          </a:r>
        </a:p>
      </dsp:txBody>
      <dsp:txXfrm>
        <a:off x="24588" y="1383283"/>
        <a:ext cx="10365915" cy="454509"/>
      </dsp:txXfrm>
    </dsp:sp>
    <dsp:sp modelId="{66C3854F-A963-4C7D-924D-A97B540CDED2}">
      <dsp:nvSpPr>
        <dsp:cNvPr id="0" name=""/>
        <dsp:cNvSpPr/>
      </dsp:nvSpPr>
      <dsp:spPr>
        <a:xfrm>
          <a:off x="0" y="1862380"/>
          <a:ext cx="10415091" cy="825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679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Viewing logic optimization as a game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Deterministic </a:t>
          </a:r>
          <a:r>
            <a:rPr lang="en-US" sz="1600" kern="1200" dirty="0" err="1"/>
            <a:t>markov</a:t>
          </a:r>
          <a:r>
            <a:rPr lang="en-US" sz="1600" kern="1200" dirty="0"/>
            <a:t> decision process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Scoring functions and optimality</a:t>
          </a:r>
        </a:p>
      </dsp:txBody>
      <dsp:txXfrm>
        <a:off x="0" y="1862380"/>
        <a:ext cx="10415091" cy="825930"/>
      </dsp:txXfrm>
    </dsp:sp>
    <dsp:sp modelId="{99DABDB3-E274-40EC-A66E-E1F3EC917123}">
      <dsp:nvSpPr>
        <dsp:cNvPr id="0" name=""/>
        <dsp:cNvSpPr/>
      </dsp:nvSpPr>
      <dsp:spPr>
        <a:xfrm>
          <a:off x="0" y="2688310"/>
          <a:ext cx="10415091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Applying Deep Reinforcement Learning</a:t>
          </a:r>
        </a:p>
      </dsp:txBody>
      <dsp:txXfrm>
        <a:off x="24588" y="2712898"/>
        <a:ext cx="10365915" cy="454509"/>
      </dsp:txXfrm>
    </dsp:sp>
    <dsp:sp modelId="{2E69B0D7-BA2E-43EC-8053-D771F8281A70}">
      <dsp:nvSpPr>
        <dsp:cNvPr id="0" name=""/>
        <dsp:cNvSpPr/>
      </dsp:nvSpPr>
      <dsp:spPr>
        <a:xfrm>
          <a:off x="0" y="3191995"/>
          <a:ext cx="10415091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679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Neural network model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Rewards and training</a:t>
          </a:r>
        </a:p>
      </dsp:txBody>
      <dsp:txXfrm>
        <a:off x="0" y="3191995"/>
        <a:ext cx="10415091" cy="554242"/>
      </dsp:txXfrm>
    </dsp:sp>
    <dsp:sp modelId="{1D6E1F4D-0A52-45D5-8398-7BD7C1E70E26}">
      <dsp:nvSpPr>
        <dsp:cNvPr id="0" name=""/>
        <dsp:cNvSpPr/>
      </dsp:nvSpPr>
      <dsp:spPr>
        <a:xfrm>
          <a:off x="0" y="3746237"/>
          <a:ext cx="10415091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Experimental Results</a:t>
          </a:r>
        </a:p>
      </dsp:txBody>
      <dsp:txXfrm>
        <a:off x="24588" y="3770825"/>
        <a:ext cx="10365915" cy="454509"/>
      </dsp:txXfrm>
    </dsp:sp>
    <dsp:sp modelId="{86FA92D2-4824-41A0-ABCB-4C42CF60A19B}">
      <dsp:nvSpPr>
        <dsp:cNvPr id="0" name=""/>
        <dsp:cNvSpPr/>
      </dsp:nvSpPr>
      <dsp:spPr>
        <a:xfrm>
          <a:off x="0" y="4249922"/>
          <a:ext cx="10415091" cy="825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679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Size- and depth optimization of small functions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Generalization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MCNC benchmarks</a:t>
          </a:r>
        </a:p>
      </dsp:txBody>
      <dsp:txXfrm>
        <a:off x="0" y="4249922"/>
        <a:ext cx="10415091" cy="825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9C68E-188D-4F69-891A-CFD986F49841}">
      <dsp:nvSpPr>
        <dsp:cNvPr id="0" name=""/>
        <dsp:cNvSpPr/>
      </dsp:nvSpPr>
      <dsp:spPr>
        <a:xfrm>
          <a:off x="0" y="44596"/>
          <a:ext cx="11072906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1. Autonomous</a:t>
          </a:r>
        </a:p>
      </dsp:txBody>
      <dsp:txXfrm>
        <a:off x="22246" y="66842"/>
        <a:ext cx="11028414" cy="411223"/>
      </dsp:txXfrm>
    </dsp:sp>
    <dsp:sp modelId="{F8DB9CCD-DAFC-4E76-BFB7-7A795F59570B}">
      <dsp:nvSpPr>
        <dsp:cNvPr id="0" name=""/>
        <dsp:cNvSpPr/>
      </dsp:nvSpPr>
      <dsp:spPr>
        <a:xfrm>
          <a:off x="0" y="500311"/>
          <a:ext cx="11072906" cy="52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56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System learns heuristics automatically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No human intervention required</a:t>
          </a:r>
        </a:p>
      </dsp:txBody>
      <dsp:txXfrm>
        <a:off x="0" y="500311"/>
        <a:ext cx="11072906" cy="521122"/>
      </dsp:txXfrm>
    </dsp:sp>
    <dsp:sp modelId="{DE9C4CAA-E85A-462B-B481-18E5AC9CE13E}">
      <dsp:nvSpPr>
        <dsp:cNvPr id="0" name=""/>
        <dsp:cNvSpPr/>
      </dsp:nvSpPr>
      <dsp:spPr>
        <a:xfrm>
          <a:off x="0" y="1021433"/>
          <a:ext cx="11072906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2. Generalizing</a:t>
          </a:r>
        </a:p>
      </dsp:txBody>
      <dsp:txXfrm>
        <a:off x="22246" y="1043679"/>
        <a:ext cx="11028414" cy="411223"/>
      </dsp:txXfrm>
    </dsp:sp>
    <dsp:sp modelId="{ABEB2A88-8046-48B8-BDB5-89DB2E5F968D}">
      <dsp:nvSpPr>
        <dsp:cNvPr id="0" name=""/>
        <dsp:cNvSpPr/>
      </dsp:nvSpPr>
      <dsp:spPr>
        <a:xfrm>
          <a:off x="0" y="1477148"/>
          <a:ext cx="11072906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56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Train on small functions, infer on larger ones</a:t>
          </a:r>
        </a:p>
      </dsp:txBody>
      <dsp:txXfrm>
        <a:off x="0" y="1477148"/>
        <a:ext cx="11072906" cy="314640"/>
      </dsp:txXfrm>
    </dsp:sp>
    <dsp:sp modelId="{A835C479-4EA5-4CAC-B316-2D623D047CE9}">
      <dsp:nvSpPr>
        <dsp:cNvPr id="0" name=""/>
        <dsp:cNvSpPr/>
      </dsp:nvSpPr>
      <dsp:spPr>
        <a:xfrm>
          <a:off x="0" y="1791788"/>
          <a:ext cx="11072906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3. Multi-output</a:t>
          </a:r>
        </a:p>
      </dsp:txBody>
      <dsp:txXfrm>
        <a:off x="22246" y="1814034"/>
        <a:ext cx="11028414" cy="411223"/>
      </dsp:txXfrm>
    </dsp:sp>
    <dsp:sp modelId="{3A66D2EC-6735-42BB-A02D-691FF9CBF87F}">
      <dsp:nvSpPr>
        <dsp:cNvPr id="0" name=""/>
        <dsp:cNvSpPr/>
      </dsp:nvSpPr>
      <dsp:spPr>
        <a:xfrm>
          <a:off x="0" y="2247503"/>
          <a:ext cx="11072906" cy="52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56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Intrinsically supports optimization of multiple-output functions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No need to handle them as special case</a:t>
          </a:r>
        </a:p>
      </dsp:txBody>
      <dsp:txXfrm>
        <a:off x="0" y="2247503"/>
        <a:ext cx="11072906" cy="521122"/>
      </dsp:txXfrm>
    </dsp:sp>
    <dsp:sp modelId="{AF30AFB4-3F7F-4A14-96B2-B3CC8C992711}">
      <dsp:nvSpPr>
        <dsp:cNvPr id="0" name=""/>
        <dsp:cNvSpPr/>
      </dsp:nvSpPr>
      <dsp:spPr>
        <a:xfrm>
          <a:off x="0" y="2768626"/>
          <a:ext cx="11072906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4. Generic</a:t>
          </a:r>
        </a:p>
      </dsp:txBody>
      <dsp:txXfrm>
        <a:off x="22246" y="2790872"/>
        <a:ext cx="11028414" cy="411223"/>
      </dsp:txXfrm>
    </dsp:sp>
    <dsp:sp modelId="{2702F49A-0768-4A9C-AC57-099590D0AF1A}">
      <dsp:nvSpPr>
        <dsp:cNvPr id="0" name=""/>
        <dsp:cNvSpPr/>
      </dsp:nvSpPr>
      <dsp:spPr>
        <a:xfrm>
          <a:off x="0" y="3224341"/>
          <a:ext cx="11072906" cy="52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56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Use the same algorithm for different optimization objectives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E.g. size- and depth-optimization</a:t>
          </a:r>
        </a:p>
      </dsp:txBody>
      <dsp:txXfrm>
        <a:off x="0" y="3224341"/>
        <a:ext cx="11072906" cy="521122"/>
      </dsp:txXfrm>
    </dsp:sp>
    <dsp:sp modelId="{D7249F29-C143-4C4A-991E-0DB351BC29FF}">
      <dsp:nvSpPr>
        <dsp:cNvPr id="0" name=""/>
        <dsp:cNvSpPr/>
      </dsp:nvSpPr>
      <dsp:spPr>
        <a:xfrm>
          <a:off x="0" y="3745463"/>
          <a:ext cx="11072906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5. Approximate</a:t>
          </a:r>
        </a:p>
      </dsp:txBody>
      <dsp:txXfrm>
        <a:off x="22246" y="3767709"/>
        <a:ext cx="11028414" cy="411223"/>
      </dsp:txXfrm>
    </dsp:sp>
    <dsp:sp modelId="{5B3B0154-DEC9-411C-80AA-16F09019AD2C}">
      <dsp:nvSpPr>
        <dsp:cNvPr id="0" name=""/>
        <dsp:cNvSpPr/>
      </dsp:nvSpPr>
      <dsp:spPr>
        <a:xfrm>
          <a:off x="0" y="4201178"/>
          <a:ext cx="11072906" cy="78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56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Variable amount of work can be put in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We can stop optimization at any point and obtain a result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This is not possible in some other methods (e.g. </a:t>
          </a:r>
          <a:r>
            <a:rPr lang="en-US" sz="1500" i="1" kern="1200" dirty="0"/>
            <a:t>exact synthesis)</a:t>
          </a:r>
          <a:endParaRPr lang="en-US" sz="1500" kern="1200" dirty="0"/>
        </a:p>
      </dsp:txBody>
      <dsp:txXfrm>
        <a:off x="0" y="4201178"/>
        <a:ext cx="11072906" cy="7865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B3906-7B6F-42C4-9BB7-BE65B5F4682D}">
      <dsp:nvSpPr>
        <dsp:cNvPr id="0" name=""/>
        <dsp:cNvSpPr/>
      </dsp:nvSpPr>
      <dsp:spPr>
        <a:xfrm>
          <a:off x="0" y="74933"/>
          <a:ext cx="10515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States and Moves</a:t>
          </a:r>
          <a:endParaRPr lang="en-US" sz="2700" kern="1200" dirty="0"/>
        </a:p>
      </dsp:txBody>
      <dsp:txXfrm>
        <a:off x="31613" y="106546"/>
        <a:ext cx="10452374" cy="584369"/>
      </dsp:txXfrm>
    </dsp:sp>
    <dsp:sp modelId="{58EF531F-511F-48CD-8C4D-E8B80D3331D1}">
      <dsp:nvSpPr>
        <dsp:cNvPr id="0" name=""/>
        <dsp:cNvSpPr/>
      </dsp:nvSpPr>
      <dsp:spPr>
        <a:xfrm>
          <a:off x="0" y="722528"/>
          <a:ext cx="10515600" cy="1453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/>
            <a:t>Game state: logic network 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/>
            <a:t>Move: </a:t>
          </a:r>
          <a:r>
            <a:rPr lang="en-GB" sz="2100" i="1" kern="1200" dirty="0"/>
            <a:t>sound manipulation of network</a:t>
          </a:r>
          <a:endParaRPr lang="en-US" sz="2100" kern="1200" dirty="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i="0" kern="1200" dirty="0"/>
            <a:t>Should preserve functional equivalence</a:t>
          </a:r>
          <a:endParaRPr lang="en-US" sz="2100" i="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i="0" kern="1200" dirty="0"/>
            <a:t>Define </a:t>
          </a:r>
          <a:endParaRPr lang="en-US" sz="2100" i="0" kern="1200" dirty="0"/>
        </a:p>
      </dsp:txBody>
      <dsp:txXfrm>
        <a:off x="0" y="722528"/>
        <a:ext cx="10515600" cy="1453140"/>
      </dsp:txXfrm>
    </dsp:sp>
    <dsp:sp modelId="{6763CB19-2FAE-4A71-A093-34BCAF42A546}">
      <dsp:nvSpPr>
        <dsp:cNvPr id="0" name=""/>
        <dsp:cNvSpPr/>
      </dsp:nvSpPr>
      <dsp:spPr>
        <a:xfrm>
          <a:off x="0" y="2175669"/>
          <a:ext cx="10515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Transitions</a:t>
          </a:r>
          <a:endParaRPr lang="en-US" sz="2700" kern="1200" dirty="0"/>
        </a:p>
      </dsp:txBody>
      <dsp:txXfrm>
        <a:off x="31613" y="2207282"/>
        <a:ext cx="10452374" cy="584369"/>
      </dsp:txXfrm>
    </dsp:sp>
    <dsp:sp modelId="{AD251C74-CFF9-4AD7-8CE5-2AE0ECF2AD1A}">
      <dsp:nvSpPr>
        <dsp:cNvPr id="0" name=""/>
        <dsp:cNvSpPr/>
      </dsp:nvSpPr>
      <dsp:spPr>
        <a:xfrm>
          <a:off x="0" y="2823264"/>
          <a:ext cx="10515600" cy="1453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/>
            <a:t>Applying move                           to state    results in state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/>
            <a:t>Write 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/>
            <a:t>Given a sequence of moves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/>
            <a:t>Write</a:t>
          </a:r>
          <a:endParaRPr lang="en-US" sz="2100" kern="1200" dirty="0"/>
        </a:p>
      </dsp:txBody>
      <dsp:txXfrm>
        <a:off x="0" y="2823264"/>
        <a:ext cx="10515600" cy="14531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ED320-D137-4040-AFCF-A3E84F030A76}">
      <dsp:nvSpPr>
        <dsp:cNvPr id="0" name=""/>
        <dsp:cNvSpPr/>
      </dsp:nvSpPr>
      <dsp:spPr>
        <a:xfrm>
          <a:off x="0" y="60961"/>
          <a:ext cx="10515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Optimization</a:t>
          </a:r>
          <a:endParaRPr lang="en-US" sz="2700" kern="1200" dirty="0"/>
        </a:p>
      </dsp:txBody>
      <dsp:txXfrm>
        <a:off x="31613" y="92574"/>
        <a:ext cx="10452374" cy="584369"/>
      </dsp:txXfrm>
    </dsp:sp>
    <dsp:sp modelId="{C37EDCC6-47EB-464D-B08C-B954A762B603}">
      <dsp:nvSpPr>
        <dsp:cNvPr id="0" name=""/>
        <dsp:cNvSpPr/>
      </dsp:nvSpPr>
      <dsp:spPr>
        <a:xfrm>
          <a:off x="0" y="708556"/>
          <a:ext cx="10515600" cy="1089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/>
            <a:t>Define function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/>
            <a:t>Depends on optimization objective</a:t>
          </a:r>
          <a:endParaRPr lang="en-US" sz="2100" kern="1200" dirty="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/>
            <a:t>e.g. size or depth</a:t>
          </a:r>
          <a:endParaRPr lang="en-US" sz="2100" kern="1200" dirty="0"/>
        </a:p>
      </dsp:txBody>
      <dsp:txXfrm>
        <a:off x="0" y="708556"/>
        <a:ext cx="10515600" cy="1089854"/>
      </dsp:txXfrm>
    </dsp:sp>
    <dsp:sp modelId="{0CE40940-9C44-452F-98F2-77B84FDA16C4}">
      <dsp:nvSpPr>
        <dsp:cNvPr id="0" name=""/>
        <dsp:cNvSpPr/>
      </dsp:nvSpPr>
      <dsp:spPr>
        <a:xfrm>
          <a:off x="0" y="1798411"/>
          <a:ext cx="10515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Playing the Game</a:t>
          </a:r>
          <a:endParaRPr lang="en-US" sz="2700" kern="1200" dirty="0"/>
        </a:p>
      </dsp:txBody>
      <dsp:txXfrm>
        <a:off x="31613" y="1830024"/>
        <a:ext cx="10452374" cy="584369"/>
      </dsp:txXfrm>
    </dsp:sp>
    <dsp:sp modelId="{0509BD8F-2A51-4C41-9BD5-1D4C5FB83B15}">
      <dsp:nvSpPr>
        <dsp:cNvPr id="0" name=""/>
        <dsp:cNvSpPr/>
      </dsp:nvSpPr>
      <dsp:spPr>
        <a:xfrm>
          <a:off x="0" y="2446006"/>
          <a:ext cx="10515600" cy="1844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/>
            <a:t>Given initial state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/>
            <a:t>Find good sequences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/>
            <a:t>Such that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/>
            <a:t>Maximizing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/>
            <a:t>Ideally find       such that                    is optimum</a:t>
          </a:r>
          <a:endParaRPr lang="en-US" sz="2100" kern="1200" dirty="0"/>
        </a:p>
      </dsp:txBody>
      <dsp:txXfrm>
        <a:off x="0" y="2446006"/>
        <a:ext cx="10515600" cy="18443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D748C-4EC7-443D-8EE9-F22B0D0EAD3A}">
      <dsp:nvSpPr>
        <dsp:cNvPr id="0" name=""/>
        <dsp:cNvSpPr/>
      </dsp:nvSpPr>
      <dsp:spPr>
        <a:xfrm>
          <a:off x="0" y="34085"/>
          <a:ext cx="105156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The Game in This Work</a:t>
          </a:r>
          <a:endParaRPr lang="en-US" sz="3000" kern="1200"/>
        </a:p>
      </dsp:txBody>
      <dsp:txXfrm>
        <a:off x="35125" y="69210"/>
        <a:ext cx="10445350" cy="649299"/>
      </dsp:txXfrm>
    </dsp:sp>
    <dsp:sp modelId="{40432ECD-84EF-4958-A8EC-6BE08E53EAAD}">
      <dsp:nvSpPr>
        <dsp:cNvPr id="0" name=""/>
        <dsp:cNvSpPr/>
      </dsp:nvSpPr>
      <dsp:spPr>
        <a:xfrm>
          <a:off x="0" y="753635"/>
          <a:ext cx="10515600" cy="791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b="1" kern="1200"/>
            <a:t>Game states</a:t>
          </a:r>
          <a:r>
            <a:rPr lang="en-GB" sz="2300" kern="1200"/>
            <a:t>: MIGs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b="1" kern="1200" dirty="0"/>
            <a:t>Legal moves</a:t>
          </a:r>
          <a:r>
            <a:rPr lang="en-GB" sz="2300" kern="1200" dirty="0"/>
            <a:t>: given by median algebra</a:t>
          </a:r>
          <a:endParaRPr lang="en-US" sz="2300" kern="1200" dirty="0"/>
        </a:p>
      </dsp:txBody>
      <dsp:txXfrm>
        <a:off x="0" y="753635"/>
        <a:ext cx="10515600" cy="791774"/>
      </dsp:txXfrm>
    </dsp:sp>
    <dsp:sp modelId="{165A2D79-42E9-4FE4-A659-2A334BEAB3BF}">
      <dsp:nvSpPr>
        <dsp:cNvPr id="0" name=""/>
        <dsp:cNvSpPr/>
      </dsp:nvSpPr>
      <dsp:spPr>
        <a:xfrm>
          <a:off x="0" y="1545410"/>
          <a:ext cx="105156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Motivation</a:t>
          </a:r>
          <a:endParaRPr lang="en-US" sz="3000" kern="1200"/>
        </a:p>
      </dsp:txBody>
      <dsp:txXfrm>
        <a:off x="35125" y="1580535"/>
        <a:ext cx="10445350" cy="649299"/>
      </dsp:txXfrm>
    </dsp:sp>
    <dsp:sp modelId="{86C127EB-6B66-49BD-97F8-7512A8DFDAF2}">
      <dsp:nvSpPr>
        <dsp:cNvPr id="0" name=""/>
        <dsp:cNvSpPr/>
      </dsp:nvSpPr>
      <dsp:spPr>
        <a:xfrm>
          <a:off x="0" y="2264960"/>
          <a:ext cx="10515600" cy="2359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 dirty="0"/>
            <a:t>This game is sound and complete: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 dirty="0"/>
            <a:t>Given any initial MIG 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 dirty="0"/>
            <a:t>There exists a sequence         such that:                   &amp;                   is optimum: </a:t>
          </a:r>
          <a:endParaRPr lang="en-US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30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 dirty="0"/>
            <a:t>Theoretical guarantee (even if not practically achievable)</a:t>
          </a:r>
          <a:endParaRPr lang="en-US" sz="2300" kern="1200" dirty="0"/>
        </a:p>
      </dsp:txBody>
      <dsp:txXfrm>
        <a:off x="0" y="2264960"/>
        <a:ext cx="10515600" cy="23598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D2F73-5DCC-4A33-8171-7E24E15437B5}">
      <dsp:nvSpPr>
        <dsp:cNvPr id="0" name=""/>
        <dsp:cNvSpPr/>
      </dsp:nvSpPr>
      <dsp:spPr>
        <a:xfrm>
          <a:off x="0" y="74934"/>
          <a:ext cx="10515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Takeaways</a:t>
          </a:r>
          <a:endParaRPr lang="en-US" sz="2700" kern="1200" dirty="0"/>
        </a:p>
      </dsp:txBody>
      <dsp:txXfrm>
        <a:off x="31613" y="106547"/>
        <a:ext cx="10452374" cy="584369"/>
      </dsp:txXfrm>
    </dsp:sp>
    <dsp:sp modelId="{1DD5D8F4-5D0C-49EA-A88A-962423B0BC4C}">
      <dsp:nvSpPr>
        <dsp:cNvPr id="0" name=""/>
        <dsp:cNvSpPr/>
      </dsp:nvSpPr>
      <dsp:spPr>
        <a:xfrm>
          <a:off x="0" y="722529"/>
          <a:ext cx="10515600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/>
            <a:t>Train a deep neural network to play optimization game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/>
            <a:t>Learn to play using reinforcement learning</a:t>
          </a:r>
          <a:endParaRPr lang="en-US" sz="2100" kern="1200" dirty="0"/>
        </a:p>
      </dsp:txBody>
      <dsp:txXfrm>
        <a:off x="0" y="722529"/>
        <a:ext cx="10515600" cy="726570"/>
      </dsp:txXfrm>
    </dsp:sp>
    <dsp:sp modelId="{B2F3D20D-507B-4FEA-B609-80D6BCC2CE15}">
      <dsp:nvSpPr>
        <dsp:cNvPr id="0" name=""/>
        <dsp:cNvSpPr/>
      </dsp:nvSpPr>
      <dsp:spPr>
        <a:xfrm>
          <a:off x="0" y="1449099"/>
          <a:ext cx="10515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kern="1200" dirty="0"/>
            <a:t>Major Challenge:</a:t>
          </a:r>
          <a:r>
            <a:rPr lang="en-GB" sz="2700" kern="1200" dirty="0"/>
            <a:t> Learning Graph Structure</a:t>
          </a:r>
          <a:endParaRPr lang="en-US" sz="2700" kern="1200" dirty="0"/>
        </a:p>
      </dsp:txBody>
      <dsp:txXfrm>
        <a:off x="31613" y="1480712"/>
        <a:ext cx="10452374" cy="584369"/>
      </dsp:txXfrm>
    </dsp:sp>
    <dsp:sp modelId="{08D34AF8-82D3-4E92-9437-57A1C18D20C6}">
      <dsp:nvSpPr>
        <dsp:cNvPr id="0" name=""/>
        <dsp:cNvSpPr/>
      </dsp:nvSpPr>
      <dsp:spPr>
        <a:xfrm>
          <a:off x="0" y="2096694"/>
          <a:ext cx="10515600" cy="2179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/>
            <a:t>The MIG representation is “problematic”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/>
            <a:t>Graph input size varies</a:t>
          </a:r>
          <a:endParaRPr lang="en-US" sz="2100" kern="1200" dirty="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/>
            <a:t>Unlike typical </a:t>
          </a:r>
          <a:r>
            <a:rPr lang="en-GB" sz="2100" i="1" kern="1200" dirty="0"/>
            <a:t>grid-like</a:t>
          </a:r>
          <a:r>
            <a:rPr lang="en-GB" sz="2100" kern="1200" dirty="0"/>
            <a:t> inputs such as images or chess boards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/>
            <a:t>We want to be invariant to graph symmetries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/>
            <a:t>NN architectures to process graphs are rare</a:t>
          </a:r>
          <a:endParaRPr lang="en-US" sz="2100" kern="1200" dirty="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/>
            <a:t>Still an open research area</a:t>
          </a:r>
          <a:endParaRPr lang="en-US" sz="2100" kern="1200" dirty="0"/>
        </a:p>
      </dsp:txBody>
      <dsp:txXfrm>
        <a:off x="0" y="2096694"/>
        <a:ext cx="10515600" cy="21797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7626F-FC7F-4526-8123-BAE579D98166}">
      <dsp:nvSpPr>
        <dsp:cNvPr id="0" name=""/>
        <dsp:cNvSpPr/>
      </dsp:nvSpPr>
      <dsp:spPr>
        <a:xfrm>
          <a:off x="0" y="66631"/>
          <a:ext cx="105410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Main Idea</a:t>
          </a:r>
          <a:endParaRPr lang="en-US" sz="3000" kern="1200" dirty="0"/>
        </a:p>
      </dsp:txBody>
      <dsp:txXfrm>
        <a:off x="35125" y="101756"/>
        <a:ext cx="10470750" cy="649299"/>
      </dsp:txXfrm>
    </dsp:sp>
    <dsp:sp modelId="{7F4ADF77-EC79-4307-9C2E-91679D255BAC}">
      <dsp:nvSpPr>
        <dsp:cNvPr id="0" name=""/>
        <dsp:cNvSpPr/>
      </dsp:nvSpPr>
      <dsp:spPr>
        <a:xfrm>
          <a:off x="0" y="786181"/>
          <a:ext cx="10541000" cy="198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677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 dirty="0"/>
            <a:t>Learn </a:t>
          </a:r>
          <a:r>
            <a:rPr lang="en-GB" sz="2300" i="1" kern="1200" dirty="0"/>
            <a:t>node embeddings</a:t>
          </a:r>
          <a:endParaRPr lang="en-US" sz="2300" i="1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i="0" kern="1200" dirty="0"/>
            <a:t>Representations of local graph structure</a:t>
          </a:r>
          <a:endParaRPr lang="en-US" sz="2300" i="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i="0" kern="1200" dirty="0"/>
            <a:t>Invariant to graph properties</a:t>
          </a:r>
          <a:endParaRPr lang="en-US" sz="2300" i="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i="0" kern="1200" dirty="0"/>
            <a:t>Various symmetries</a:t>
          </a:r>
          <a:endParaRPr lang="en-US" sz="2300" i="0" kern="1200" dirty="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i="0" kern="1200" dirty="0"/>
            <a:t>Graph size</a:t>
          </a:r>
          <a:endParaRPr lang="en-US" sz="2300" i="0" kern="1200" dirty="0"/>
        </a:p>
      </dsp:txBody>
      <dsp:txXfrm>
        <a:off x="0" y="786181"/>
        <a:ext cx="10541000" cy="1987200"/>
      </dsp:txXfrm>
    </dsp:sp>
    <dsp:sp modelId="{612C3C13-085D-4654-A50B-38366F85964B}">
      <dsp:nvSpPr>
        <dsp:cNvPr id="0" name=""/>
        <dsp:cNvSpPr/>
      </dsp:nvSpPr>
      <dsp:spPr>
        <a:xfrm>
          <a:off x="0" y="2773381"/>
          <a:ext cx="105410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kern="1200" dirty="0"/>
            <a:t>Solution:</a:t>
          </a:r>
          <a:r>
            <a:rPr lang="en-GB" sz="3000" kern="1200" dirty="0"/>
            <a:t> Message-Passing Neural Networks</a:t>
          </a:r>
          <a:endParaRPr lang="en-US" sz="3000" kern="1200" dirty="0"/>
        </a:p>
      </dsp:txBody>
      <dsp:txXfrm>
        <a:off x="35125" y="2808506"/>
        <a:ext cx="10470750" cy="649299"/>
      </dsp:txXfrm>
    </dsp:sp>
    <dsp:sp modelId="{AB5D3C58-78D3-4DB3-842C-B280A041B469}">
      <dsp:nvSpPr>
        <dsp:cNvPr id="0" name=""/>
        <dsp:cNvSpPr/>
      </dsp:nvSpPr>
      <dsp:spPr>
        <a:xfrm>
          <a:off x="0" y="3492931"/>
          <a:ext cx="10541000" cy="791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677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Recently formulated by Google DeepMind [6]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In the context of </a:t>
          </a:r>
          <a:r>
            <a:rPr lang="en-US" sz="2300" i="1" kern="1200" dirty="0"/>
            <a:t>Quantum Chemistry</a:t>
          </a:r>
        </a:p>
      </dsp:txBody>
      <dsp:txXfrm>
        <a:off x="0" y="3492931"/>
        <a:ext cx="10541000" cy="791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28T08:46:49.507"/>
    </inkml:context>
    <inkml:brush xml:id="br0">
      <inkml:brushProperty name="width" value="0.08467" units="cm"/>
      <inkml:brushProperty name="height" value="0.08467" units="cm"/>
      <inkml:brushProperty name="color" value="#FF0000"/>
      <inkml:brushProperty name="ignorePressure" value="1"/>
    </inkml:brush>
  </inkml:definitions>
  <inkml:traceGroup>
    <inkml:annotationXML>
      <emma:emma xmlns:emma="http://www.w3.org/2003/04/emma" version="1.0">
        <emma:interpretation id="{08DB3107-CBDD-42FF-A985-A47FEAA9F075}" emma:medium="tactile" emma:mode="ink">
          <msink:context xmlns:msink="http://schemas.microsoft.com/ink/2010/main" type="inkDrawing" rotatedBoundingBox="15732,7367 22241,7686 22104,10490 15595,10172" hotPoints="22162,9492 18537,10310 15232,8611 18857,7793" semanticType="enclosure" shapeName="Ellipse"/>
        </emma:interpretation>
      </emma:emma>
    </inkml:annotationXML>
    <inkml:trace contextRef="#ctx0" brushRef="#br0">29394 12219,'0'0,"0"0,0 0,0 0,0 0,-3 0,-4 0,-3 0,-6 0,-5 0,-9 0,-12 0,-14 0,-8 0,-5 0,1 0,4 0,4-1,0-2,1-2,-5-2,-6 0,-10-1,-11-2,-8 0,-3 0,-5 0,-1 1,-4 0,-6 2,0 0,4 1,6 0,14-1,8-1,-1 1,-5-1,-7 0,-6 1,-3 2,4 2,2 1,1 1,5 2,0 3,-2 0,1 0,3 1,6 0,10-1,6 1,8 0,-3 2,-4-1,-6 1,-6-1,-1 0,-1 1,-1 0,1 1,4 0,3 0,2 1,-1 3,2 1,-1 1,-1 3,0 2,9 1,7 0,8-1,7 0,7 1,3-2,0 1,1 0,-1 0,2-2,2 0,3 2,2-3,3 2,3 1,2 1,5 2,4 2,4-1,6 2,6 1,7-1,7-1,3 0,4 0,2 0,5 2,6 1,8 1,12 0,12 3,11 4,8 0,3 0,0-2,0-2,1-1,10 0,8-1,-3-3,-5-3,-3-2,0-3,3-1,8-1,3 0,1-2,3 0,4-1,7-2,2-1,2-1,-4-1,-12 0,0 0,6 0,6 0,6-2,-3-1,2-2,-1-1,3-1,0-1,-6-2,-12-1,-9-3,-9 0,-3-2,8 0,3 0,-2-2,-3-2,-10-1,-11-2,-10 0,3 0,5 0,0 1,1-1,-1-1,-2 0,-4-1,-9-2,-10-1,-7-1,-6 1,-1-1,-4-1,-1-2,-3-3,-1 0,-4 0,-1 0,-2 2,-4 0,-3 0,-1 1,-2-1,-3 0,-4 1,-4 0,-6 1,-6 0,-4 0,-4-2,-4 0,-3 0,-4 0,1 2,-2 0,-2 3,-2 1,-4-1,-5-1,-8-1,-8-1,-11 0,-4 0,-2 2,0 1,6 4,4 2,1 1,-1 0,-6-1,-15 0,-13-1,-7 0,1 0,-4 2,-5 2,-12 0,-17-2,-23 3,-30 1,-38-1,20 2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28T08:46:53.007"/>
    </inkml:context>
    <inkml:brush xml:id="br0">
      <inkml:brushProperty name="width" value="0.08467" units="cm"/>
      <inkml:brushProperty name="height" value="0.08467" units="cm"/>
      <inkml:brushProperty name="color" value="#FF0000"/>
      <inkml:brushProperty name="ignorePressure" value="1"/>
    </inkml:brush>
  </inkml:definitions>
  <inkml:traceGroup>
    <inkml:annotationXML>
      <emma:emma xmlns:emma="http://www.w3.org/2003/04/emma" version="1.0">
        <emma:interpretation id="{939542D2-53F6-48E9-B94D-F4092A8C7D77}" emma:medium="tactile" emma:mode="ink">
          <msink:context xmlns:msink="http://schemas.microsoft.com/ink/2010/main" type="inkDrawing" rotatedBoundingBox="9048,6730 13069,7532 12436,10701 8416,9899" hotPoints="12638,8801 10857,10582 9076,8801 10857,7020" semanticType="enclosure" shapeName="Circle"/>
        </emma:interpretation>
      </emma:emma>
    </inkml:annotationXML>
    <inkml:trace contextRef="#ctx0" brushRef="#br0">16190 11621,'0'0,"0"0,0 0,0 0,0 0,-3 0,-3 0,-7 0,-10-3,-8 0,-15-1,-12 1,-17 1,-12 1,-9 0,2 1,2 3,-1 0,-3 4,-4 3,-3 2,1 5,7 3,8 3,8 4,5 2,2 2,2 2,-2 1,-2 0,-3-3,0-1,0-3,1-3,-1 3,5 2,6 5,6 5,1 7,0 8,1 5,6 1,4-1,7-2,3-2,6-3,5 0,5 1,6 6,8 10,9 13,6 9,6 1,3-7,4-6,5-6,3-4,6-2,6-2,4-2,6-2,5 1,12 3,9 6,11 3,3 0,-1-4,-6 0,-5-6,-1 0,-3-2,2-2,7-2,5-4,5-1,3-2,0-4,3-4,2-7,3-6,-2-9,-1-8,-6-5,-9-8,-13-7,-10-4,-5-3,2-6,5-4,3-4,0-3,4 1,0 0,0-1,-2 3,2 0,3-2,2 0,-3 0,-3-6,-2-3,-2-4,-3-3,-5-3,-6 2,-4 1,-5-2,-3 1,-4-4,-3-5,-3-4,-5 0,-4 2,-3 2,-4-1,-6-2,-3-1,-3-1,-2 3,-2 0,-2-2,-5-2,-3-1,-6-3,-5 1,-4-2,-8-2,-4-2,-4-2,-1-3,-3 0,-1 2,-3 2,1 5,-1 5,5 5,2 6,0 7,-1 4,-2 4,-1 2,-4-1,-3 0,-2-1,-3 1,-1 0,2 1,5 4,9 3,4 1,-1 2,-7 0,5 3,9 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28T08:47:00.977"/>
    </inkml:context>
    <inkml:brush xml:id="br0">
      <inkml:brushProperty name="width" value="0.08467" units="cm"/>
      <inkml:brushProperty name="height" value="0.08467" units="cm"/>
      <inkml:brushProperty name="color" value="#FF0000"/>
      <inkml:brushProperty name="ignorePressure" value="1"/>
    </inkml:brush>
  </inkml:definitions>
  <inkml:traceGroup>
    <inkml:annotationXML>
      <emma:emma xmlns:emma="http://www.w3.org/2003/04/emma" version="1.0">
        <emma:interpretation id="{128FAE7F-1831-42AD-A445-13BE9AD75BC1}" emma:medium="tactile" emma:mode="ink">
          <msink:context xmlns:msink="http://schemas.microsoft.com/ink/2010/main" type="inkDrawing" rotatedBoundingBox="9243,16388 10131,12889 12622,13521 11734,17021" hotPoints="12490,14999 10927,16562 9365,14999 10927,13437" semanticType="enclosure" shapeName="Circle"/>
        </emma:interpretation>
      </emma:emma>
    </inkml:annotationXML>
    <inkml:trace contextRef="#ctx0" brushRef="#br0">16866 20818,'0'0,"0"0,0 0,0 0,0 0,0 0,0 0,-2-3,-5-4,-3-3,-6-3,-8-5,-7-2,-2-1,-3 1,-2 1,1 0,3 4,-3 2,-3 3,-3 2,-5 4,-7 2,-2 4,-2 5,-3 4,-2 5,2 4,2 3,6 1,7-1,5 1,5 0,2-2,2 2,1 1,0 3,0 2,0 2,2 0,1 2,-1-1,0 1,-1 2,-1 2,-1 2,-2 5,-5 4,-1 5,-1 2,0 2,1-2,3-4,2 0,1-2,1 2,1 4,0 3,3 1,1 3,-3 6,-2 5,-1 1,1 0,-1-2,1-3,0 2,0 2,4 3,6 0,5-3,5-2,5-2,5-4,5-6,2-3,5-7,2 0,6 3,6 3,4 1,8 2,4 2,6 0,6-1,4 6,5 1,11 1,8 1,0-7,6-10,1-9,2-8,4-9,5-4,2-4,0-2,-2-4,-1-4,-10-3,-9-2,-14-5,-7-5,-9-4,-2-3,-2-2,2 0,1-5,-1 0,0-6,4-9,6-13,1-9,0-9,-3-4,-6-2,-1-2,-3-3,-3-2,-3 2,-4-1,-2 0,-1-2,-2 0,0 1,-5 1,-3 0,-2-4,-2-8,1-5,-3-3,-4-2,-3 5,-4 8,0 10,-5 7,-4 5,-4 1,-2 2,-3-1,-4 0,-6-4,-9-4,-8-4,-9-1,-7 5,-1 4,-3 1,2 4,2 4,3 6,3 7,-7 6,6 9,14 10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27DED-EFF2-4A97-ACDD-C3639978A3B7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DA3A3-0527-4060-A357-F58D84A5F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69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DA3A3-0527-4060-A357-F58D84A5F7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98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Desirable properties of the system that I’ll describe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DA3A3-0527-4060-A357-F58D84A5F7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89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Finding optimum may be impossible in practice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DA3A3-0527-4060-A357-F58D84A5F7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75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inference look like?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DA3A3-0527-4060-A357-F58D84A5F76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12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Ideally m may be much bigger than 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DA3A3-0527-4060-A357-F58D84A5F76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02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compare with both exact and heuristic results</a:t>
            </a:r>
          </a:p>
          <a:p>
            <a:r>
              <a:rPr lang="en-US" dirty="0"/>
              <a:t>DSD = disjoint support decomposable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DA3A3-0527-4060-A357-F58D84A5F76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88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B9 improvement: 12.5%</a:t>
            </a:r>
          </a:p>
          <a:p>
            <a:r>
              <a:rPr lang="en-US" dirty="0"/>
              <a:t>Count improvement: 47.4%</a:t>
            </a:r>
          </a:p>
          <a:p>
            <a:r>
              <a:rPr lang="en-US" dirty="0" err="1"/>
              <a:t>My_adder</a:t>
            </a:r>
            <a:r>
              <a:rPr lang="en-US" dirty="0"/>
              <a:t> improvement: 14.3%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DA3A3-0527-4060-A357-F58D84A5F76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86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comments to reflect on the system we have described so far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DA3A3-0527-4060-A357-F58D84A5F76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2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42EDC-0410-4B6A-AE51-D3B00FCDB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318964-11CA-4D53-BD73-897858C55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0B3F5-D121-41F6-B062-EC0E58BFF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F262-20CC-45CC-9461-AE54134A6B24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561F5-0A95-48D1-A742-DC6955B1C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9BA79-B691-4F61-ABE2-BD3112A30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92898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D45D8-739D-46CC-844A-2AC1A892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D9E833-F687-4EED-B6C8-ED2F976CA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7A302-AC82-446A-BA74-DAD548B44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6A63-D8E0-4F26-9E9B-7605DDF8C929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7A12E-6095-4FB9-B7EE-CC443699C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1555B-A5A0-4A51-B239-43E6110A1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72911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B7BF54-CCAC-429D-93AF-3B654486B8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6A455-0A06-4B9B-B54C-ABB10DD83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66616-10CC-4617-AC5F-03F995182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0991-929F-4108-8A91-539405FF344E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B2CFB-497A-4774-AB89-6381A5EC3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7D76A-CDF2-4DBE-8470-9553C5ED5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47841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5E570-97EC-4327-B582-6252C519B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A4EF5-71FD-4E4B-844C-57947FD5C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F4F51-1518-45E9-9DFF-546425738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CB16-B782-4467-B40B-D99E7BAB382F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3BEDC-59CF-4F55-9F7A-F6EF0E573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0A51A-16A9-4AE4-80A4-380A71B21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40520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D9038-A65D-4D38-AE87-53CECCE0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3D7F0-1D9B-4CF8-B15A-5E325E87F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55F74-97E5-4290-B1F1-9E1B861E9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82AA-12CB-42CF-ABAF-91BF9115655F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E4ECE-D9B5-4218-90D0-D0D43182D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70238-4BFE-4787-BD35-F02E61152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43992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A9122-87AB-4388-A732-7A77E1C1F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5E742-9FE4-415D-AD97-000909DEF6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51077B-D1C2-4500-BC4D-5F3974CF1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A129F-6DEE-4277-948A-1D4A89EA7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0DFE-B760-4547-8421-218FCEA03073}" type="datetime1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62338-5EB4-4BBB-A27F-BB40C9B55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7E624-9873-4918-A4F7-221C8EAB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29954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F703F-F1AF-40E6-85B1-96292FED8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83343-1B3C-420D-A63B-CC9830629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04D371-DC37-454C-8544-F2ADF977D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19723A-B5B3-436F-9488-18A9081CB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405744-01BD-4717-A3AE-7E25DAB595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3C0353-20FC-4D96-98AB-CFF7A748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4CB2-626A-4A4C-8E9A-A2ACB17B0F15}" type="datetime1">
              <a:rPr lang="en-US" smtClean="0"/>
              <a:t>5/30/2018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451658-99B4-4BEB-B0F4-CDBBF7E7C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3F6364-2D73-4663-837E-F08180BE6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45966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5C70E-53BA-406C-B34D-21BDC020B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E1F709-ACA3-4392-8294-DB4B47FD9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51EB-AD23-48ED-A9DF-A8C300CF9B6E}" type="datetime1">
              <a:rPr lang="en-US" smtClean="0"/>
              <a:t>5/30/2018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99C66-1DFD-4424-9294-D87D1E664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05F548-96F5-441D-A675-3FD9D3778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813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AEEB9C-4864-4951-B879-B00F01790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9758-47D4-4853-A298-E4DC5147744A}" type="datetime1">
              <a:rPr lang="en-US" smtClean="0"/>
              <a:t>5/30/2018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B3B258-0069-4F3C-8D8B-E449CF1DE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63C5B-2358-46BC-AFEA-F9FD8C57C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97346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74035-28D2-4042-8CC1-772A9CD3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175F6-DC1D-40A0-BF1D-B81DEBF43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302895-DEA1-4F71-9456-1E62B7B97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79873-EB1F-4E34-AF2E-30E364611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602D-7CD8-4F21-AA9C-DB5D805CAFED}" type="datetime1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48C0D-DFB1-4A59-96E5-31E0C4156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2A3E2-06F6-414C-B3FF-957CE54AD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72710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6C1B2-C427-4D11-A500-19004449B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8C856E-8867-48CC-9AA0-E67EBDF50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73579C-1612-49CB-9D96-0129107AF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8F264-4F77-4DB1-BCDB-3C0E5EDE0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A182-2FDF-4E84-AA7C-D902EDEA7DCD}" type="datetime1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D9590-B05C-4A7C-A166-F1AF7E832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61A571-35F2-4069-9E4D-8F3927A2E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92561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90A73A-E791-4D42-8573-FE50A1157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CF27F-B8E8-483A-8D53-6C60D7C1A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80713-8C9C-4A82-A3F3-E26269FF7E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2F0B5-CE82-47F4-869F-9F457E1028E2}" type="datetime1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89156-99C1-4235-9032-34FB31FDF5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F2EC8-1CC3-494D-A01E-F48EB6634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9289F-2AC4-4C9A-8696-4D9A144CE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5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diagramColors" Target="../diagrams/colors5.xml"/><Relationship Id="rId18" Type="http://schemas.openxmlformats.org/officeDocument/2006/relationships/image" Target="../media/image29.png"/><Relationship Id="rId3" Type="http://schemas.openxmlformats.org/officeDocument/2006/relationships/tags" Target="../tags/tag23.xml"/><Relationship Id="rId21" Type="http://schemas.openxmlformats.org/officeDocument/2006/relationships/image" Target="../media/image32.png"/><Relationship Id="rId7" Type="http://schemas.openxmlformats.org/officeDocument/2006/relationships/tags" Target="../tags/tag27.xml"/><Relationship Id="rId12" Type="http://schemas.openxmlformats.org/officeDocument/2006/relationships/diagramQuickStyle" Target="../diagrams/quickStyle5.xml"/><Relationship Id="rId17" Type="http://schemas.openxmlformats.org/officeDocument/2006/relationships/image" Target="../media/image28.png"/><Relationship Id="rId2" Type="http://schemas.openxmlformats.org/officeDocument/2006/relationships/tags" Target="../tags/tag22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diagramLayout" Target="../diagrams/layout5.xml"/><Relationship Id="rId5" Type="http://schemas.openxmlformats.org/officeDocument/2006/relationships/tags" Target="../tags/tag25.xml"/><Relationship Id="rId15" Type="http://schemas.openxmlformats.org/officeDocument/2006/relationships/image" Target="../media/image26.png"/><Relationship Id="rId10" Type="http://schemas.openxmlformats.org/officeDocument/2006/relationships/diagramData" Target="../diagrams/data5.xml"/><Relationship Id="rId19" Type="http://schemas.openxmlformats.org/officeDocument/2006/relationships/image" Target="../media/image30.png"/><Relationship Id="rId4" Type="http://schemas.openxmlformats.org/officeDocument/2006/relationships/tags" Target="../tags/tag24.xml"/><Relationship Id="rId9" Type="http://schemas.openxmlformats.org/officeDocument/2006/relationships/slideLayout" Target="../slideLayouts/slideLayout2.xml"/><Relationship Id="rId14" Type="http://schemas.microsoft.com/office/2007/relationships/diagramDrawing" Target="../diagrams/drawing5.xml"/><Relationship Id="rId22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diagramColors" Target="../diagrams/colors6.xml"/><Relationship Id="rId18" Type="http://schemas.openxmlformats.org/officeDocument/2006/relationships/image" Target="../media/image37.pn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diagramQuickStyle" Target="../diagrams/quickStyle6.xml"/><Relationship Id="rId17" Type="http://schemas.openxmlformats.org/officeDocument/2006/relationships/image" Target="../media/image36.png"/><Relationship Id="rId2" Type="http://schemas.openxmlformats.org/officeDocument/2006/relationships/tags" Target="../tags/tag30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diagramLayout" Target="../diagrams/layout6.xml"/><Relationship Id="rId5" Type="http://schemas.openxmlformats.org/officeDocument/2006/relationships/tags" Target="../tags/tag33.xml"/><Relationship Id="rId15" Type="http://schemas.openxmlformats.org/officeDocument/2006/relationships/image" Target="../media/image34.png"/><Relationship Id="rId10" Type="http://schemas.openxmlformats.org/officeDocument/2006/relationships/diagramData" Target="../diagrams/data6.xml"/><Relationship Id="rId19" Type="http://schemas.openxmlformats.org/officeDocument/2006/relationships/image" Target="../media/image38.png"/><Relationship Id="rId4" Type="http://schemas.openxmlformats.org/officeDocument/2006/relationships/tags" Target="../tags/tag32.xml"/><Relationship Id="rId9" Type="http://schemas.openxmlformats.org/officeDocument/2006/relationships/notesSlide" Target="../notesSlides/notesSlide3.xml"/><Relationship Id="rId14" Type="http://schemas.microsoft.com/office/2007/relationships/diagramDrawing" Target="../diagrams/drawing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image" Target="../media/image37.png"/><Relationship Id="rId3" Type="http://schemas.openxmlformats.org/officeDocument/2006/relationships/tags" Target="../tags/tag38.xml"/><Relationship Id="rId7" Type="http://schemas.openxmlformats.org/officeDocument/2006/relationships/diagramData" Target="../diagrams/data7.xml"/><Relationship Id="rId12" Type="http://schemas.openxmlformats.org/officeDocument/2006/relationships/image" Target="../media/image34.png"/><Relationship Id="rId2" Type="http://schemas.openxmlformats.org/officeDocument/2006/relationships/tags" Target="../tags/tag37.xml"/><Relationship Id="rId16" Type="http://schemas.openxmlformats.org/officeDocument/2006/relationships/image" Target="../media/image40.png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2.xml"/><Relationship Id="rId11" Type="http://schemas.microsoft.com/office/2007/relationships/diagramDrawing" Target="../diagrams/drawing7.xml"/><Relationship Id="rId5" Type="http://schemas.openxmlformats.org/officeDocument/2006/relationships/tags" Target="../tags/tag40.xml"/><Relationship Id="rId15" Type="http://schemas.openxmlformats.org/officeDocument/2006/relationships/image" Target="../media/image36.png"/><Relationship Id="rId10" Type="http://schemas.openxmlformats.org/officeDocument/2006/relationships/diagramColors" Target="../diagrams/colors7.xml"/><Relationship Id="rId4" Type="http://schemas.openxmlformats.org/officeDocument/2006/relationships/tags" Target="../tags/tag39.xml"/><Relationship Id="rId9" Type="http://schemas.openxmlformats.org/officeDocument/2006/relationships/diagramQuickStyle" Target="../diagrams/quickStyle7.xml"/><Relationship Id="rId1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42.jpg"/><Relationship Id="rId7" Type="http://schemas.openxmlformats.org/officeDocument/2006/relationships/image" Target="../media/image5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51.png"/><Relationship Id="rId4" Type="http://schemas.openxmlformats.org/officeDocument/2006/relationships/customXml" Target="../ink/ink1.xml"/><Relationship Id="rId9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image" Target="../media/image46.png"/><Relationship Id="rId26" Type="http://schemas.openxmlformats.org/officeDocument/2006/relationships/diagramColors" Target="../diagrams/colors10.xml"/><Relationship Id="rId3" Type="http://schemas.openxmlformats.org/officeDocument/2006/relationships/tags" Target="../tags/tag44.xml"/><Relationship Id="rId21" Type="http://schemas.openxmlformats.org/officeDocument/2006/relationships/image" Target="../media/image48.png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image" Target="../media/image45.png"/><Relationship Id="rId25" Type="http://schemas.openxmlformats.org/officeDocument/2006/relationships/diagramQuickStyle" Target="../diagrams/quickStyle10.xml"/><Relationship Id="rId2" Type="http://schemas.openxmlformats.org/officeDocument/2006/relationships/tags" Target="../tags/tag43.xml"/><Relationship Id="rId16" Type="http://schemas.openxmlformats.org/officeDocument/2006/relationships/image" Target="../media/image44.png"/><Relationship Id="rId20" Type="http://schemas.openxmlformats.org/officeDocument/2006/relationships/image" Target="../media/image13.png"/><Relationship Id="rId29" Type="http://schemas.openxmlformats.org/officeDocument/2006/relationships/image" Target="../media/image54.pn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24" Type="http://schemas.openxmlformats.org/officeDocument/2006/relationships/diagramLayout" Target="../diagrams/layout10.xml"/><Relationship Id="rId5" Type="http://schemas.openxmlformats.org/officeDocument/2006/relationships/tags" Target="../tags/tag46.xml"/><Relationship Id="rId15" Type="http://schemas.openxmlformats.org/officeDocument/2006/relationships/slideLayout" Target="../slideLayouts/slideLayout2.xml"/><Relationship Id="rId23" Type="http://schemas.openxmlformats.org/officeDocument/2006/relationships/diagramData" Target="../diagrams/data10.xml"/><Relationship Id="rId28" Type="http://schemas.openxmlformats.org/officeDocument/2006/relationships/image" Target="../media/image50.png"/><Relationship Id="rId10" Type="http://schemas.openxmlformats.org/officeDocument/2006/relationships/tags" Target="../tags/tag51.xml"/><Relationship Id="rId19" Type="http://schemas.openxmlformats.org/officeDocument/2006/relationships/image" Target="../media/image47.png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image" Target="../media/image49.png"/><Relationship Id="rId27" Type="http://schemas.microsoft.com/office/2007/relationships/diagramDrawing" Target="../diagrams/drawing10.xml"/><Relationship Id="rId30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58.xml"/><Relationship Id="rId7" Type="http://schemas.openxmlformats.org/officeDocument/2006/relationships/image" Target="../media/image17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3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9.xml"/><Relationship Id="rId9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4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whaaswijk" TargetMode="External"/><Relationship Id="rId3" Type="http://schemas.openxmlformats.org/officeDocument/2006/relationships/diagramLayout" Target="../diagrams/layout15.xml"/><Relationship Id="rId7" Type="http://schemas.openxmlformats.org/officeDocument/2006/relationships/image" Target="../media/image60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10" Type="http://schemas.openxmlformats.org/officeDocument/2006/relationships/hyperlink" Target="mailto:winston.haaswijk@epfl.ch" TargetMode="External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6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jp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4" Type="http://schemas.openxmlformats.org/officeDocument/2006/relationships/tags" Target="../tags/tag5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notesSlide" Target="../notesSlides/notesSlide1.xml"/><Relationship Id="rId18" Type="http://schemas.openxmlformats.org/officeDocument/2006/relationships/image" Target="../media/image14.png"/><Relationship Id="rId3" Type="http://schemas.openxmlformats.org/officeDocument/2006/relationships/tags" Target="../tags/tag8.xml"/><Relationship Id="rId21" Type="http://schemas.openxmlformats.org/officeDocument/2006/relationships/image" Target="../media/image17.png"/><Relationship Id="rId7" Type="http://schemas.openxmlformats.org/officeDocument/2006/relationships/tags" Target="../tags/tag12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3.png"/><Relationship Id="rId2" Type="http://schemas.openxmlformats.org/officeDocument/2006/relationships/tags" Target="../tags/tag7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10" Type="http://schemas.openxmlformats.org/officeDocument/2006/relationships/tags" Target="../tags/tag15.xml"/><Relationship Id="rId19" Type="http://schemas.openxmlformats.org/officeDocument/2006/relationships/image" Target="../media/image15.png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image" Target="../media/image10.png"/><Relationship Id="rId2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ABD26-81C7-4E33-8CD3-A322ADA65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046" y="-308401"/>
            <a:ext cx="10425954" cy="2387600"/>
          </a:xfrm>
        </p:spPr>
        <p:txBody>
          <a:bodyPr/>
          <a:lstStyle/>
          <a:p>
            <a:pPr algn="l"/>
            <a:r>
              <a:rPr lang="en-GB" dirty="0"/>
              <a:t>Deep Learning for Logic Optimization Algorithms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F81E8A-48D1-478A-A9E4-31FB8E057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046" y="2515517"/>
            <a:ext cx="10425953" cy="2508307"/>
          </a:xfrm>
        </p:spPr>
        <p:txBody>
          <a:bodyPr>
            <a:normAutofit/>
          </a:bodyPr>
          <a:lstStyle/>
          <a:p>
            <a:pPr algn="l"/>
            <a:r>
              <a:rPr lang="en-GB" sz="2200" u="sng" dirty="0"/>
              <a:t>Winston Haaswijk</a:t>
            </a:r>
            <a:r>
              <a:rPr lang="en-GB" sz="2200" baseline="30000" dirty="0"/>
              <a:t>1</a:t>
            </a:r>
            <a:r>
              <a:rPr lang="en-GB" sz="2200" dirty="0"/>
              <a:t>, Edo Collins</a:t>
            </a:r>
            <a:r>
              <a:rPr lang="en-GB" sz="2200" baseline="30000" dirty="0"/>
              <a:t>2</a:t>
            </a:r>
            <a:r>
              <a:rPr lang="en-GB" sz="2200" dirty="0"/>
              <a:t>, Benoit Seguin</a:t>
            </a:r>
            <a:r>
              <a:rPr lang="en-GB" sz="2200" baseline="30000" dirty="0"/>
              <a:t>3</a:t>
            </a:r>
            <a:r>
              <a:rPr lang="en-GB" sz="2200" dirty="0"/>
              <a:t>,</a:t>
            </a:r>
          </a:p>
          <a:p>
            <a:pPr algn="l"/>
            <a:r>
              <a:rPr lang="en-US" sz="2200" dirty="0"/>
              <a:t>Frédéric Kaplan</a:t>
            </a:r>
            <a:r>
              <a:rPr lang="en-US" sz="2200" baseline="30000" dirty="0"/>
              <a:t>3</a:t>
            </a:r>
            <a:r>
              <a:rPr lang="en-US" sz="2200" dirty="0"/>
              <a:t>, Sabine Süsstrunk</a:t>
            </a:r>
            <a:r>
              <a:rPr lang="en-US" sz="2200" baseline="30000" dirty="0"/>
              <a:t>2</a:t>
            </a:r>
            <a:r>
              <a:rPr lang="en-US" sz="2200" dirty="0"/>
              <a:t>, Mathias Soeken</a:t>
            </a:r>
            <a:r>
              <a:rPr lang="en-US" sz="2200" baseline="30000" dirty="0"/>
              <a:t>1</a:t>
            </a:r>
            <a:r>
              <a:rPr lang="en-US" sz="2200" dirty="0"/>
              <a:t>, Giovanni De Micheli</a:t>
            </a:r>
            <a:r>
              <a:rPr lang="en-US" sz="2200" baseline="30000" dirty="0"/>
              <a:t>1</a:t>
            </a:r>
          </a:p>
          <a:p>
            <a:pPr algn="l"/>
            <a:endParaRPr lang="en-GB" sz="2200" baseline="30000" dirty="0"/>
          </a:p>
          <a:p>
            <a:pPr algn="l"/>
            <a:r>
              <a:rPr lang="en-US" sz="2200" baseline="30000" dirty="0"/>
              <a:t>1</a:t>
            </a:r>
            <a:r>
              <a:rPr lang="en-US" sz="2200" dirty="0"/>
              <a:t>Integrated Systems Laboratory, EPFL</a:t>
            </a:r>
          </a:p>
          <a:p>
            <a:pPr algn="l"/>
            <a:r>
              <a:rPr lang="en-GB" sz="2200" baseline="30000" dirty="0"/>
              <a:t>2</a:t>
            </a:r>
            <a:r>
              <a:rPr lang="en-GB" sz="2200" dirty="0"/>
              <a:t>Image and Visual Representation Lab, EPFL</a:t>
            </a:r>
          </a:p>
          <a:p>
            <a:pPr algn="l"/>
            <a:r>
              <a:rPr lang="en-US" sz="2200" baseline="30000" dirty="0"/>
              <a:t>3</a:t>
            </a:r>
            <a:r>
              <a:rPr lang="en-US" sz="2200" dirty="0"/>
              <a:t>Digital Humanities Laboratory, EPFL</a:t>
            </a:r>
            <a:endParaRPr lang="en-US" sz="2200" baseline="30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F3FE44-D1F5-492E-AF1C-B3231CC85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626" y="2196444"/>
            <a:ext cx="6193024" cy="45350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836D32-E9B4-4616-99B0-8CD0B6632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930" y="415194"/>
            <a:ext cx="3474720" cy="10241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F7C651-09D0-4C40-86A2-0153C14F35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1" r="16290"/>
          <a:stretch/>
        </p:blipFill>
        <p:spPr>
          <a:xfrm>
            <a:off x="242046" y="5530589"/>
            <a:ext cx="3383280" cy="110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5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38"/>
    </mc:Choice>
    <mc:Fallback xmlns="">
      <p:transition advTm="133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E058E-9A7C-461E-9F68-1670CBE26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Desirable Algorithm Properties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7798789-DA0B-46F1-8FFC-E721A37645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0759040"/>
              </p:ext>
            </p:extLst>
          </p:nvPr>
        </p:nvGraphicFramePr>
        <p:xfrm>
          <a:off x="838200" y="1628400"/>
          <a:ext cx="11072906" cy="50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7DBF63-DC69-479C-9E30-0E34DCE18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48165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D9682-F618-4BD5-BC5F-5C08E12C2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Logic Optimization as a Game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1925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39127-FE5E-4B47-B4A6-69F50E4F2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Formalization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23B8405-EA36-4B6A-8B9D-EEABE0ABB1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179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CDED73-42C7-4B55-A282-194C1CA77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1A746F-BA0D-48AB-A2F0-2344D0F8F02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103" y="2641599"/>
            <a:ext cx="214857" cy="1721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2583DC-A31A-4855-8532-EE029C9EA6F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82" y="3659645"/>
            <a:ext cx="3873277" cy="2908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7E94CB-995C-4B5C-AF1D-FC33116E147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674" y="4704489"/>
            <a:ext cx="1394286" cy="2514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586C8E-1B38-4894-9F4C-333F77328DC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227" y="4773060"/>
            <a:ext cx="106286" cy="1285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0BB2E01-575D-4FB8-873E-725191D2AEC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969" y="4686561"/>
            <a:ext cx="180001" cy="2177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15D05ED-A17B-487D-B6F7-CC4BCE27719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671" y="5025846"/>
            <a:ext cx="776571" cy="252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115FAA4-9BDB-4C2D-AD7E-DB1D1562B1B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55" y="5401837"/>
            <a:ext cx="2168572" cy="28285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97C3105-3CD5-4790-9D26-5EAFB4E2E5E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671" y="5736788"/>
            <a:ext cx="3952762" cy="2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656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63CB19-2FAE-4A71-A093-34BCAF42A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6763CB19-2FAE-4A71-A093-34BCAF42A5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6763CB19-2FAE-4A71-A093-34BCAF42A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6763CB19-2FAE-4A71-A093-34BCAF42A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251C74-CFF9-4AD7-8CE5-2AE0ECF2A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AD251C74-CFF9-4AD7-8CE5-2AE0ECF2AD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AD251C74-CFF9-4AD7-8CE5-2AE0ECF2A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AD251C74-CFF9-4AD7-8CE5-2AE0ECF2A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F90C5-9E0D-410A-807E-FE5B3F48C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Formalization (continued)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7EF197-E058-476E-BC32-842F629335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746898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DC91F-98D2-40EC-9A99-75DB23D0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C33710-ADBE-4B90-8EB4-2C44CB30479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144" y="4995705"/>
            <a:ext cx="988952" cy="2773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8CA14A-BC64-443A-8F4A-D8CC673FA03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531" y="2593787"/>
            <a:ext cx="833524" cy="2514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69EC18-2868-4735-8C70-A96A3A73B59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63" y="4381492"/>
            <a:ext cx="222857" cy="1714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4B6B54-6ECF-4266-844A-F91AF9DA53F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161" y="5396023"/>
            <a:ext cx="1092000" cy="2828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0C617F-FC0C-415A-BC25-AED26055F1F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768" y="5739670"/>
            <a:ext cx="1092000" cy="2828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08FBE03-74CD-4E16-BEDF-53DAFE745B0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209" y="5813817"/>
            <a:ext cx="252000" cy="1697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ADC8659-4666-453F-84CC-F1AD88210D7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176" y="4758058"/>
            <a:ext cx="338286" cy="16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170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E40940-9C44-452F-98F2-77B84FDA1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0CE40940-9C44-452F-98F2-77B84FDA16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0CE40940-9C44-452F-98F2-77B84FDA1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0CE40940-9C44-452F-98F2-77B84FDA1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09BD8F-2A51-4C41-9BD5-1D4C5FB83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0509BD8F-2A51-4C41-9BD5-1D4C5FB83B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0509BD8F-2A51-4C41-9BD5-1D4C5FB83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0509BD8F-2A51-4C41-9BD5-1D4C5FB83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E654C-A445-45EF-9996-F62D6592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Specific Optimization Game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AC7DA37-19F6-4127-8F1D-63236EFD2A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056848"/>
              </p:ext>
            </p:extLst>
          </p:nvPr>
        </p:nvGraphicFramePr>
        <p:xfrm>
          <a:off x="838200" y="1825624"/>
          <a:ext cx="10515600" cy="4658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6F09C-3A72-4C17-906A-74147D2EE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8E1DA6-C8E0-4FB0-ACE4-920C772794D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215" y="4888133"/>
            <a:ext cx="1112571" cy="31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430CDE-EC3C-4BB7-8B87-5C999EF9E48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527" y="4930419"/>
            <a:ext cx="1092000" cy="2828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0D8BA4-05CA-46A7-86BD-97DFCCF050E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898" y="5017323"/>
            <a:ext cx="410393" cy="1959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960FB5-CE4C-426B-B368-DBA68E2AB91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414" y="4600603"/>
            <a:ext cx="260000" cy="20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96F2EC-2A27-4929-9B62-9FB71207894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01" y="5386586"/>
            <a:ext cx="5806657" cy="46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969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5A2D79-42E9-4FE4-A659-2A334BEAB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165A2D79-42E9-4FE4-A659-2A334BEAB3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165A2D79-42E9-4FE4-A659-2A334BEAB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165A2D79-42E9-4FE4-A659-2A334BEAB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C127EB-6B66-49BD-97F8-7512A8DFD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86C127EB-6B66-49BD-97F8-7512A8DFDA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86C127EB-6B66-49BD-97F8-7512A8DFD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86C127EB-6B66-49BD-97F8-7512A8DFD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DCA01927-9372-4793-857F-2B7BA7F08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06" y="-694033"/>
            <a:ext cx="6737294" cy="871885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7AA1DE-03D9-4CCB-8994-F22E8B4EE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Game State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046ADB-61D3-4A12-BB01-4C5A85697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016" y="2103770"/>
            <a:ext cx="3116167" cy="3226641"/>
          </a:xfrm>
          <a:prstGeom prst="rect">
            <a:avLst/>
          </a:prstGeom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F2B0C7A2-8D8E-43A7-8E35-42B6DB90D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3A4FCE7-4FA9-429F-BD5D-11B9BF6C7CAD}"/>
                  </a:ext>
                </a:extLst>
              </p14:cNvPr>
              <p14:cNvContentPartPr/>
              <p14:nvPr/>
            </p14:nvContentPartPr>
            <p14:xfrm>
              <a:off x="5862683" y="2838824"/>
              <a:ext cx="2342880" cy="502022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3A4FCE7-4FA9-429F-BD5D-11B9BF6C7C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47565" y="2823709"/>
                <a:ext cx="2373115" cy="532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058B33B-6A22-4A0A-BE4E-FDA479D250E5}"/>
                  </a:ext>
                </a:extLst>
              </p14:cNvPr>
              <p14:cNvContentPartPr/>
              <p14:nvPr/>
            </p14:nvContentPartPr>
            <p14:xfrm>
              <a:off x="3220649" y="2593425"/>
              <a:ext cx="1451808" cy="1143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058B33B-6A22-4A0A-BE4E-FDA479D250E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05533" y="2578310"/>
                <a:ext cx="1482039" cy="11735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88CCB7F-E83C-4867-90D3-F524394B5B40}"/>
                  </a:ext>
                </a:extLst>
              </p14:cNvPr>
              <p14:cNvContentPartPr/>
              <p14:nvPr/>
            </p14:nvContentPartPr>
            <p14:xfrm>
              <a:off x="3441305" y="4689971"/>
              <a:ext cx="988416" cy="1280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88CCB7F-E83C-4867-90D3-F524394B5B4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26193" y="4674855"/>
                <a:ext cx="1018641" cy="131111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67627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96A76-06E4-42AF-9642-F3158028B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to Play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4958280-BD6F-4360-A619-765BEF2F96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7014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785F0-796C-4004-8793-68C2CC53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30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F3D20D-507B-4FEA-B609-80D6BCC2C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B2F3D20D-507B-4FEA-B609-80D6BCC2CE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B2F3D20D-507B-4FEA-B609-80D6BCC2C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B2F3D20D-507B-4FEA-B609-80D6BCC2C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D34AF8-82D3-4E92-9437-57A1C18D2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08D34AF8-82D3-4E92-9437-57A1C18D2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08D34AF8-82D3-4E92-9437-57A1C18D2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08D34AF8-82D3-4E92-9437-57A1C18D2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3122E-A33A-4BEC-A392-AB722AF9D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Graph Structure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DB5668F-75FF-4AEB-A4DD-F7E9087A1DE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12800" y="1825625"/>
          <a:ext cx="105410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7CBECA-2DD8-48C1-808F-B6947625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D55847-C296-4DF4-91CA-621237D025EC}"/>
              </a:ext>
            </a:extLst>
          </p:cNvPr>
          <p:cNvSpPr txBox="1"/>
          <p:nvPr/>
        </p:nvSpPr>
        <p:spPr>
          <a:xfrm>
            <a:off x="838200" y="6356350"/>
            <a:ext cx="1137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[6] Gilmer, J. et al. </a:t>
            </a:r>
            <a:r>
              <a:rPr lang="en-US" sz="1600" i="1" dirty="0"/>
              <a:t>Neural Message Passing for Quantum Chemistry</a:t>
            </a:r>
            <a:r>
              <a:rPr lang="en-US" sz="1600" dirty="0"/>
              <a:t>. ICML’ 17</a:t>
            </a:r>
          </a:p>
          <a:p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6169557"/>
      </p:ext>
    </p:extLst>
  </p:cSld>
  <p:clrMapOvr>
    <a:masterClrMapping/>
  </p:clrMapOvr>
  <p:transition spd="slow" advTm="2961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C3C13-085D-4654-A50B-38366F859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612C3C13-085D-4654-A50B-38366F8596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612C3C13-085D-4654-A50B-38366F859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612C3C13-085D-4654-A50B-38366F859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5D3C58-78D3-4DB3-842C-B280A041B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AB5D3C58-78D3-4DB3-842C-B280A041B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AB5D3C58-78D3-4DB3-842C-B280A041B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AB5D3C58-78D3-4DB3-842C-B280A041B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63B8B3-E9D2-4380-BD81-2B7293F82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405" y="2733675"/>
            <a:ext cx="4684396" cy="28903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2CCA8C-6ED5-4D61-9F14-E5BF86CE1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Message-Passing Neural Networks (MPNNs)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AF4DE-BA96-47C3-8E0A-4E3ADF7AD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2661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General framework for learning graph structure</a:t>
            </a:r>
          </a:p>
          <a:p>
            <a:r>
              <a:rPr lang="en-GB" dirty="0"/>
              <a:t>Recently formulated by Google </a:t>
            </a:r>
            <a:r>
              <a:rPr lang="en-GB" dirty="0" err="1"/>
              <a:t>Deepmind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Applied in Quantum Chemistry</a:t>
            </a:r>
          </a:p>
          <a:p>
            <a:pPr lvl="1"/>
            <a:r>
              <a:rPr lang="en-GB" dirty="0"/>
              <a:t>Predicting molecule properties</a:t>
            </a:r>
          </a:p>
          <a:p>
            <a:pPr lvl="1"/>
            <a:r>
              <a:rPr lang="en-GB" dirty="0"/>
              <a:t>Much faster than quantum simulation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Allows us to learn both local and global graph structure</a:t>
            </a:r>
          </a:p>
          <a:p>
            <a:r>
              <a:rPr lang="en-GB" dirty="0"/>
              <a:t>Local structure is captured by </a:t>
            </a:r>
            <a:r>
              <a:rPr lang="en-GB" i="1" dirty="0"/>
              <a:t>node embeddings</a:t>
            </a:r>
            <a:endParaRPr lang="en-GB" dirty="0"/>
          </a:p>
          <a:p>
            <a:r>
              <a:rPr lang="en-GB" dirty="0"/>
              <a:t>In this work we only use local structure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4154A-0A37-4894-95B9-F1B22D49B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71620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6F4F573-D302-4B86-803C-1594AFB19D55}"/>
              </a:ext>
            </a:extLst>
          </p:cNvPr>
          <p:cNvCxnSpPr>
            <a:cxnSpLocks/>
            <a:endCxn id="5" idx="3"/>
          </p:cNvCxnSpPr>
          <p:nvPr/>
        </p:nvCxnSpPr>
        <p:spPr>
          <a:xfrm flipV="1">
            <a:off x="8125932" y="2939708"/>
            <a:ext cx="774879" cy="8416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0AFF8682-C9C9-430A-9798-B7C3F1C9D86F}"/>
              </a:ext>
            </a:extLst>
          </p:cNvPr>
          <p:cNvSpPr/>
          <p:nvPr/>
        </p:nvSpPr>
        <p:spPr>
          <a:xfrm>
            <a:off x="7679120" y="3733547"/>
            <a:ext cx="914400" cy="9144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4A6F74A-FE55-4F94-94F2-256CAE534E82}"/>
              </a:ext>
            </a:extLst>
          </p:cNvPr>
          <p:cNvCxnSpPr>
            <a:cxnSpLocks/>
            <a:endCxn id="5" idx="4"/>
          </p:cNvCxnSpPr>
          <p:nvPr/>
        </p:nvCxnSpPr>
        <p:spPr>
          <a:xfrm flipV="1">
            <a:off x="9207682" y="3073619"/>
            <a:ext cx="16418" cy="6929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0F0FD1B3-DA9B-43CE-BD7B-1CD604D68CDC}"/>
              </a:ext>
            </a:extLst>
          </p:cNvPr>
          <p:cNvSpPr/>
          <p:nvPr/>
        </p:nvSpPr>
        <p:spPr>
          <a:xfrm>
            <a:off x="8754841" y="3718032"/>
            <a:ext cx="914400" cy="91440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CB5B7A7-4C35-47FF-B45F-2FFC54CE98FF}"/>
              </a:ext>
            </a:extLst>
          </p:cNvPr>
          <p:cNvCxnSpPr>
            <a:cxnSpLocks/>
            <a:endCxn id="5" idx="5"/>
          </p:cNvCxnSpPr>
          <p:nvPr/>
        </p:nvCxnSpPr>
        <p:spPr>
          <a:xfrm flipH="1" flipV="1">
            <a:off x="9547389" y="2939708"/>
            <a:ext cx="744281" cy="86587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90F6A-C40E-415E-8CEB-4633CE3C6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19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263B10D-F9BC-4F77-8326-31E894C744B7}"/>
              </a:ext>
            </a:extLst>
          </p:cNvPr>
          <p:cNvSpPr/>
          <p:nvPr/>
        </p:nvSpPr>
        <p:spPr>
          <a:xfrm>
            <a:off x="8766900" y="2159219"/>
            <a:ext cx="914400" cy="91440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F4446A7-948E-47C7-815A-A474EFDD94D4}"/>
              </a:ext>
            </a:extLst>
          </p:cNvPr>
          <p:cNvSpPr/>
          <p:nvPr/>
        </p:nvSpPr>
        <p:spPr>
          <a:xfrm>
            <a:off x="9835039" y="3757775"/>
            <a:ext cx="914400" cy="91440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A3A0309-89B6-4F6A-84FB-3F73EF40C619}"/>
              </a:ext>
            </a:extLst>
          </p:cNvPr>
          <p:cNvSpPr/>
          <p:nvPr/>
        </p:nvSpPr>
        <p:spPr>
          <a:xfrm>
            <a:off x="9854677" y="762410"/>
            <a:ext cx="914400" cy="9144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2A0650-6297-496B-A215-49CF68D48DE6}"/>
              </a:ext>
            </a:extLst>
          </p:cNvPr>
          <p:cNvSpPr/>
          <p:nvPr/>
        </p:nvSpPr>
        <p:spPr>
          <a:xfrm>
            <a:off x="7679121" y="768387"/>
            <a:ext cx="893621" cy="867163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AD7DD3-652C-47EB-8A3D-D0E1DFD6E47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925" y="2382058"/>
            <a:ext cx="375567" cy="421485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9DE344B-3F80-486D-9B15-4B22E0301ECA}"/>
              </a:ext>
            </a:extLst>
          </p:cNvPr>
          <p:cNvCxnSpPr>
            <a:cxnSpLocks/>
            <a:stCxn id="5" idx="0"/>
            <a:endCxn id="10" idx="5"/>
          </p:cNvCxnSpPr>
          <p:nvPr/>
        </p:nvCxnSpPr>
        <p:spPr>
          <a:xfrm flipH="1" flipV="1">
            <a:off x="8441874" y="1508557"/>
            <a:ext cx="782226" cy="650662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104450E-8F7B-439C-BECD-7DF35FD1E019}"/>
              </a:ext>
            </a:extLst>
          </p:cNvPr>
          <p:cNvCxnSpPr>
            <a:cxnSpLocks/>
            <a:stCxn id="5" idx="0"/>
            <a:endCxn id="9" idx="3"/>
          </p:cNvCxnSpPr>
          <p:nvPr/>
        </p:nvCxnSpPr>
        <p:spPr>
          <a:xfrm flipV="1">
            <a:off x="9224100" y="1542899"/>
            <a:ext cx="764488" cy="61632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C9278230-C52A-4B1F-BBDB-3040B3F65FCE}"/>
              </a:ext>
            </a:extLst>
          </p:cNvPr>
          <p:cNvSpPr/>
          <p:nvPr/>
        </p:nvSpPr>
        <p:spPr>
          <a:xfrm>
            <a:off x="7902563" y="4019844"/>
            <a:ext cx="442259" cy="3107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28BBD2F-B4AF-429C-8ACD-E1FD6A63213F}"/>
              </a:ext>
            </a:extLst>
          </p:cNvPr>
          <p:cNvSpPr/>
          <p:nvPr/>
        </p:nvSpPr>
        <p:spPr>
          <a:xfrm>
            <a:off x="8986942" y="4019844"/>
            <a:ext cx="442259" cy="310776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0A83EF7-C6C8-4DE3-8E25-8412CC4E4BD0}"/>
              </a:ext>
            </a:extLst>
          </p:cNvPr>
          <p:cNvSpPr/>
          <p:nvPr/>
        </p:nvSpPr>
        <p:spPr>
          <a:xfrm>
            <a:off x="10068300" y="1046580"/>
            <a:ext cx="442259" cy="3107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608C82A-3104-46BB-A299-93523710726D}"/>
              </a:ext>
            </a:extLst>
          </p:cNvPr>
          <p:cNvSpPr/>
          <p:nvPr/>
        </p:nvSpPr>
        <p:spPr>
          <a:xfrm>
            <a:off x="7902563" y="1046580"/>
            <a:ext cx="442259" cy="3107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4E86687-8986-4D01-8D57-FEC317C441B7}"/>
              </a:ext>
            </a:extLst>
          </p:cNvPr>
          <p:cNvSpPr/>
          <p:nvPr/>
        </p:nvSpPr>
        <p:spPr>
          <a:xfrm>
            <a:off x="9831720" y="2037286"/>
            <a:ext cx="442259" cy="3107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75E7958-F237-4051-AFFB-5CE55289FA9D}"/>
              </a:ext>
            </a:extLst>
          </p:cNvPr>
          <p:cNvSpPr/>
          <p:nvPr/>
        </p:nvSpPr>
        <p:spPr>
          <a:xfrm>
            <a:off x="9831719" y="2425749"/>
            <a:ext cx="442259" cy="3107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32A1C5B-0121-4AB7-9E26-9F080DAF5CFD}"/>
              </a:ext>
            </a:extLst>
          </p:cNvPr>
          <p:cNvSpPr/>
          <p:nvPr/>
        </p:nvSpPr>
        <p:spPr>
          <a:xfrm>
            <a:off x="9831718" y="2817775"/>
            <a:ext cx="442259" cy="3107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DF97CC0-E03C-44A9-907B-A39BAE89FCDF}"/>
              </a:ext>
            </a:extLst>
          </p:cNvPr>
          <p:cNvSpPr/>
          <p:nvPr/>
        </p:nvSpPr>
        <p:spPr>
          <a:xfrm>
            <a:off x="10381055" y="2823210"/>
            <a:ext cx="442259" cy="3107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AAD51FB-641E-4A27-A2C6-841D74A36ACD}"/>
              </a:ext>
            </a:extLst>
          </p:cNvPr>
          <p:cNvSpPr/>
          <p:nvPr/>
        </p:nvSpPr>
        <p:spPr>
          <a:xfrm>
            <a:off x="10381055" y="2425749"/>
            <a:ext cx="442259" cy="3107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A6FEF4C-AA38-4F2B-8BC6-8F4C2663CBE3}"/>
              </a:ext>
            </a:extLst>
          </p:cNvPr>
          <p:cNvSpPr/>
          <p:nvPr/>
        </p:nvSpPr>
        <p:spPr>
          <a:xfrm>
            <a:off x="10375078" y="2037286"/>
            <a:ext cx="442259" cy="3107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5663EA22-2E47-42EF-8453-F9EC9605F02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979" y="2400859"/>
            <a:ext cx="736112" cy="431119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5ADB00C-3C89-40C7-9C98-22983F3D1B1F}"/>
              </a:ext>
            </a:extLst>
          </p:cNvPr>
          <p:cNvSpPr/>
          <p:nvPr/>
        </p:nvSpPr>
        <p:spPr>
          <a:xfrm>
            <a:off x="10068301" y="4019844"/>
            <a:ext cx="442259" cy="31077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4918B599-F2FA-4C27-8163-E1223802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Message Passing</a:t>
            </a:r>
            <a:endParaRPr lang="en-US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8590271-8AD8-48D3-BA48-E3A370A613BA}"/>
              </a:ext>
            </a:extLst>
          </p:cNvPr>
          <p:cNvSpPr txBox="1"/>
          <p:nvPr/>
        </p:nvSpPr>
        <p:spPr>
          <a:xfrm>
            <a:off x="838201" y="1690689"/>
            <a:ext cx="65451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Consider a node </a:t>
            </a:r>
            <a:r>
              <a:rPr lang="en-US" sz="2400" i="1" dirty="0"/>
              <a:t> </a:t>
            </a:r>
            <a:r>
              <a:rPr lang="en-US" sz="2400" dirty="0"/>
              <a:t>  in a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     denotes feature vector of    at time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Let           denote the </a:t>
            </a:r>
            <a:r>
              <a:rPr lang="en-GB" sz="2400" dirty="0" err="1"/>
              <a:t>neighbors</a:t>
            </a:r>
            <a:r>
              <a:rPr lang="en-GB" sz="2400" dirty="0"/>
              <a:t> of </a:t>
            </a:r>
            <a:endParaRPr lang="en-GB" sz="2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 feature vector is updated by messaging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First, aggregate messages from </a:t>
            </a:r>
            <a:r>
              <a:rPr lang="en-GB" sz="2400" dirty="0" err="1"/>
              <a:t>neighbors</a:t>
            </a:r>
            <a:r>
              <a:rPr lang="en-GB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Then, use received messages to update: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We iterate this phase for    steps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7C2101F1-CD24-4625-BC9E-E53E3FC6100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64" y="2527774"/>
            <a:ext cx="591429" cy="282857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6F1674A2-CC97-4F1B-878C-1F6F74186A0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67" y="2173348"/>
            <a:ext cx="257143" cy="30000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6F840A2A-1232-458D-BFA3-C36739D15F9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34" y="1886827"/>
            <a:ext cx="126857" cy="128571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1B4EAF73-0D2F-4BFA-BE95-14EFA19254B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11" y="2257861"/>
            <a:ext cx="126857" cy="128571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E32017F2-3C65-47A8-B4AD-9476B7875D8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192" y="2206433"/>
            <a:ext cx="89143" cy="179999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48B75B2A-22EE-4156-9EA4-1BC07A74ECA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611" y="2608206"/>
            <a:ext cx="126857" cy="128571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582383FB-564B-472F-A45F-612B0526F14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67" y="3649875"/>
            <a:ext cx="6051046" cy="598857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4BCCECAA-E8D8-472D-ACFC-71AB0C37C620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67" y="4879003"/>
            <a:ext cx="6051046" cy="321955"/>
          </a:xfrm>
          <a:prstGeom prst="rect">
            <a:avLst/>
          </a:prstGeom>
        </p:spPr>
      </p:pic>
      <p:graphicFrame>
        <p:nvGraphicFramePr>
          <p:cNvPr id="101" name="Diagram 100">
            <a:extLst>
              <a:ext uri="{FF2B5EF4-FFF2-40B4-BE49-F238E27FC236}">
                <a16:creationId xmlns:a16="http://schemas.microsoft.com/office/drawing/2014/main" id="{50154941-C5FA-42D6-B063-A2DF356E70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6451784"/>
              </p:ext>
            </p:extLst>
          </p:nvPr>
        </p:nvGraphicFramePr>
        <p:xfrm>
          <a:off x="5432611" y="5255375"/>
          <a:ext cx="5688106" cy="1349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pic>
        <p:nvPicPr>
          <p:cNvPr id="103" name="Picture 102">
            <a:extLst>
              <a:ext uri="{FF2B5EF4-FFF2-40B4-BE49-F238E27FC236}">
                <a16:creationId xmlns:a16="http://schemas.microsoft.com/office/drawing/2014/main" id="{3F18222D-39E8-45DF-9A7C-EBAF7F04A138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037" y="5494246"/>
            <a:ext cx="195429" cy="192000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C76F80EA-CD27-4473-82E1-C1E21AAC6D58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92" y="6458624"/>
            <a:ext cx="195429" cy="19200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6D92CEC8-3B77-47B4-B987-2FE882636461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334" y="6102440"/>
            <a:ext cx="342857" cy="238286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38F8E2FB-3BCE-4778-8F05-B8BC99FB4FB4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218" y="6108416"/>
            <a:ext cx="252000" cy="23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213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3.7037E-6 L 0.00052 0.00023 C 0.00026 -0.02269 -0.00039 -0.09074 -0.00039 -0.06806 L 0.06393 -0.18125 " pathEditMode="relative" rAng="0" ptsTypes="AAAA">
                                      <p:cBhvr>
                                        <p:cTn id="71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-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00052 -0.16736 " pathEditMode="relative" rAng="0" ptsTypes="AA">
                                      <p:cBhvr>
                                        <p:cTn id="81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C -0.00039 -0.0213 -0.00052 -0.0419 -0.00065 -0.06274 L -0.06328 -0.17639 " pathEditMode="relative" rAng="0" ptsTypes="AAA">
                                      <p:cBhvr>
                                        <p:cTn id="91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-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25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25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750"/>
                            </p:stCondLst>
                            <p:childTnLst>
                              <p:par>
                                <p:cTn id="10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185 L -0.08737 0.14028 " pathEditMode="relative" rAng="0" ptsTypes="AA">
                                      <p:cBhvr>
                                        <p:cTn id="103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0.09036 0.13958 " pathEditMode="relative" rAng="0" ptsTypes="AA">
                                      <p:cBhvr>
                                        <p:cTn id="11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8" y="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75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75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4" grpId="0" animBg="1"/>
      <p:bldP spid="45" grpId="0" animBg="1"/>
      <p:bldP spid="9" grpId="0" animBg="1"/>
      <p:bldP spid="10" grpId="0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  <p:bldP spid="72" grpId="0" animBg="1"/>
      <p:bldP spid="72" grpId="1" animBg="1"/>
      <p:bldP spid="72" grpId="2" animBg="1"/>
      <p:bldP spid="73" grpId="0" animBg="1"/>
      <p:bldP spid="73" grpId="1" animBg="1"/>
      <p:bldP spid="73" grpId="2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71" grpId="0" animBg="1"/>
      <p:bldP spid="71" grpId="1" animBg="1"/>
      <p:bldP spid="71" grpId="2" animBg="1"/>
      <p:bldP spid="71" grpId="3" animBg="1"/>
      <p:bldP spid="85" grpId="0" uiExpand="1" build="p"/>
      <p:bldGraphic spid="101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13215-7CF7-4017-BDD2-DF7B7C91C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579"/>
            <a:ext cx="10515600" cy="1325563"/>
          </a:xfrm>
        </p:spPr>
        <p:txBody>
          <a:bodyPr/>
          <a:lstStyle/>
          <a:p>
            <a:r>
              <a:rPr lang="en-GB" dirty="0"/>
              <a:t>Deep Learning for EDA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DD2DA64-FE4E-403A-A445-4630CD5A38E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2372062"/>
          <a:ext cx="10720892" cy="3805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537F109-31A1-44D8-9A49-81A3FCA68E44}"/>
              </a:ext>
            </a:extLst>
          </p:cNvPr>
          <p:cNvSpPr txBox="1"/>
          <p:nvPr/>
        </p:nvSpPr>
        <p:spPr>
          <a:xfrm>
            <a:off x="838200" y="1658415"/>
            <a:ext cx="9520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 our lab work has been done in two major directions 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F4A0B8-4643-4902-88A3-0F5265D1FD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038" y="623285"/>
            <a:ext cx="2489054" cy="103513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B2F5595-0D0E-4574-A718-F3CDC55D7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A6D061-7CCB-43C2-B27F-5FA40E5A8882}"/>
              </a:ext>
            </a:extLst>
          </p:cNvPr>
          <p:cNvSpPr txBox="1"/>
          <p:nvPr/>
        </p:nvSpPr>
        <p:spPr>
          <a:xfrm>
            <a:off x="838200" y="6382921"/>
            <a:ext cx="10304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[1] </a:t>
            </a:r>
            <a:r>
              <a:rPr lang="en-US" sz="1600" dirty="0" err="1"/>
              <a:t>Cunxi</a:t>
            </a:r>
            <a:r>
              <a:rPr lang="en-US" sz="1600" dirty="0"/>
              <a:t> Yu, </a:t>
            </a:r>
            <a:r>
              <a:rPr lang="en-US" sz="1600" dirty="0" err="1"/>
              <a:t>Houping</a:t>
            </a:r>
            <a:r>
              <a:rPr lang="en-US" sz="1600" dirty="0"/>
              <a:t> Xiao, Giovanni De Micheli. </a:t>
            </a:r>
            <a:r>
              <a:rPr lang="en-US" sz="1600" i="1" dirty="0"/>
              <a:t>Developing Synthesis Flows without Human Knowledge</a:t>
            </a:r>
            <a:r>
              <a:rPr lang="en-US" sz="1600" dirty="0"/>
              <a:t>. DAC’18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2847739"/>
      </p:ext>
    </p:extLst>
  </p:cSld>
  <p:clrMapOvr>
    <a:masterClrMapping/>
  </p:clrMapOvr>
  <p:transition spd="slow" advTm="1639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BF3532-B59B-40B3-BC61-5BD1B563B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A2BF3532-B59B-40B3-BC61-5BD1B563B2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A2BF3532-B59B-40B3-BC61-5BD1B563B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A2BF3532-B59B-40B3-BC61-5BD1B563B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191121-A270-440A-8A91-B52234AF9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61191121-A270-440A-8A91-B52234AF95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61191121-A270-440A-8A91-B52234AF9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61191121-A270-440A-8A91-B52234AF9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0D87EC-F79E-4FA0-842A-F96BFA979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F20D87EC-F79E-4FA0-842A-F96BFA979A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F20D87EC-F79E-4FA0-842A-F96BFA979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F20D87EC-F79E-4FA0-842A-F96BFA979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DD63C1-1DDF-4CC0-9ACF-3C5F3799F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80DD63C1-1DDF-4CC0-9ACF-3C5F3799F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80DD63C1-1DDF-4CC0-9ACF-3C5F3799F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80DD63C1-1DDF-4CC0-9ACF-3C5F3799F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E5F61-E32E-49DC-80E7-2B63C4B90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Training: Reinforcement Learning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EBFBE-8555-4A83-B980-421347AC3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MPNN is initialized with random parameters</a:t>
            </a:r>
          </a:p>
          <a:p>
            <a:r>
              <a:rPr lang="en-GB" dirty="0"/>
              <a:t>We update these by playing the optimization game</a:t>
            </a:r>
          </a:p>
          <a:p>
            <a:r>
              <a:rPr lang="en-GB" dirty="0"/>
              <a:t>Training occurs in </a:t>
            </a:r>
            <a:r>
              <a:rPr lang="en-GB" i="1" dirty="0"/>
              <a:t>rollouts</a:t>
            </a:r>
            <a:r>
              <a:rPr lang="en-GB" dirty="0"/>
              <a:t> of </a:t>
            </a:r>
            <a:r>
              <a:rPr lang="en-GB" i="1" dirty="0"/>
              <a:t>n</a:t>
            </a:r>
            <a:r>
              <a:rPr lang="en-GB" dirty="0"/>
              <a:t> moves</a:t>
            </a:r>
          </a:p>
          <a:p>
            <a:pPr lvl="1"/>
            <a:r>
              <a:rPr lang="en-GB" dirty="0"/>
              <a:t>Start from initial state       and apply </a:t>
            </a:r>
            <a:r>
              <a:rPr lang="en-GB" i="1" dirty="0"/>
              <a:t>n</a:t>
            </a:r>
            <a:r>
              <a:rPr lang="en-GB" dirty="0"/>
              <a:t> moves</a:t>
            </a:r>
          </a:p>
          <a:p>
            <a:pPr lvl="1"/>
            <a:r>
              <a:rPr lang="en-GB" dirty="0"/>
              <a:t>This is how we learn policy </a:t>
            </a:r>
          </a:p>
          <a:p>
            <a:r>
              <a:rPr lang="en-GB" dirty="0"/>
              <a:t>We use the standard </a:t>
            </a:r>
            <a:r>
              <a:rPr lang="en-GB" i="1" dirty="0"/>
              <a:t>policy gradient</a:t>
            </a:r>
            <a:r>
              <a:rPr lang="en-GB" dirty="0"/>
              <a:t> technique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75BEB3-D3FF-4A76-B9B1-613895875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AB2174-B607-47CF-BFE3-A5C4558A68B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753" y="3382683"/>
            <a:ext cx="303006" cy="2330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A6E291-F3EF-4AFE-953B-2D46AB84C2C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012" y="3792116"/>
            <a:ext cx="351953" cy="2260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EFFD13-CC79-4580-960B-666317A8BD6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62" y="1924471"/>
            <a:ext cx="163157" cy="2750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91794F-726C-4A2C-BB05-C9BA336F651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514" y="4860113"/>
            <a:ext cx="6493334" cy="52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11595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893B-2294-44BE-8C18-DCFE44ACB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DF67A-89C0-4036-BBF3-AFE000EE1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Network learns to optimize MIGs </a:t>
            </a:r>
          </a:p>
          <a:p>
            <a:r>
              <a:rPr lang="en-US" sz="1800" dirty="0"/>
              <a:t>Optimization depends on objective function</a:t>
            </a:r>
          </a:p>
          <a:p>
            <a:r>
              <a:rPr lang="en-US" sz="1800" dirty="0"/>
              <a:t>Inference: given MIG, predict which move to make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A3C9C3-B288-4AD1-8CC4-3BD84F390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303" y="-1861"/>
            <a:ext cx="6137835" cy="685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508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63B89-7187-4917-9174-5BD484BDE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E9D293-26CF-4B59-8C7E-43C9AD1BF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303" y="1825625"/>
            <a:ext cx="7233393" cy="4351338"/>
          </a:xfrm>
        </p:spPr>
      </p:pic>
    </p:spTree>
    <p:extLst>
      <p:ext uri="{BB962C8B-B14F-4D97-AF65-F5344CB8AC3E}">
        <p14:creationId xmlns:p14="http://schemas.microsoft.com/office/powerpoint/2010/main" val="166477303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0BDBB-D5ED-47D1-833E-0104EA2A5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Starting Small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C3E7566-DBFA-4CFB-B789-6F4439BFB6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47357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E994D4-2A4A-4FEA-9160-C2FE2C130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579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C0E3A4-EE30-4A16-81A6-B3382842A9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29C0E3A4-EE30-4A16-81A6-B3382842A9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29C0E3A4-EE30-4A16-81A6-B3382842A9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29C0E3A4-EE30-4A16-81A6-B3382842A9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DEBFB9-ABB5-4D2D-8EA8-9C3C9D986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42DEBFB9-ABB5-4D2D-8EA8-9C3C9D986E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42DEBFB9-ABB5-4D2D-8EA8-9C3C9D986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42DEBFB9-ABB5-4D2D-8EA8-9C3C9D986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67F54C-C0F1-4218-9A3A-0633540E3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C067F54C-C0F1-4218-9A3A-0633540E3F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C067F54C-C0F1-4218-9A3A-0633540E3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C067F54C-C0F1-4218-9A3A-0633540E3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93AF56-95B2-46D3-86C6-F82B4E355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7A93AF56-95B2-46D3-86C6-F82B4E3559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7A93AF56-95B2-46D3-86C6-F82B4E355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7A93AF56-95B2-46D3-86C6-F82B4E355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9287A-4AAC-40E1-A55F-17DF0AD6D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Scaling and Generalizing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026F2EB-4D5D-4763-A1DF-A9F22F10ED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40853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57F82-EB03-4F83-89E6-984B94A71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31341"/>
      </p:ext>
    </p:extLst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AB54BB-C1A9-4538-B5A7-10B367DCE936}"/>
              </a:ext>
            </a:extLst>
          </p:cNvPr>
          <p:cNvSpPr txBox="1"/>
          <p:nvPr/>
        </p:nvSpPr>
        <p:spPr>
          <a:xfrm>
            <a:off x="1254975" y="5138933"/>
            <a:ext cx="78714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Takeaways: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Runtime is competitive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Generalizes: 4-input model can optimize 6-input functions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Can be composed with other optimization methods</a:t>
            </a: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E52233-208B-4AB5-B52C-7C6B4B8F1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Scaling and Generalizing: Results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A69955-5DC3-4EAC-AB0E-8224C4F32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975" y="2429787"/>
            <a:ext cx="9682049" cy="262150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ADB3F7-7A5E-4460-B1D7-79C688EE8889}"/>
              </a:ext>
            </a:extLst>
          </p:cNvPr>
          <p:cNvSpPr txBox="1"/>
          <p:nvPr/>
        </p:nvSpPr>
        <p:spPr>
          <a:xfrm>
            <a:off x="1254975" y="5138933"/>
            <a:ext cx="61345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PI      = Potential Improvement</a:t>
            </a:r>
          </a:p>
          <a:p>
            <a:r>
              <a:rPr lang="en-GB" sz="2600" dirty="0"/>
              <a:t>CRT  = Conventional synthesis Runtime</a:t>
            </a:r>
          </a:p>
          <a:p>
            <a:r>
              <a:rPr lang="en-GB" sz="2600" dirty="0"/>
              <a:t>IRT   = Inference Runtime</a:t>
            </a:r>
          </a:p>
          <a:p>
            <a:r>
              <a:rPr lang="en-GB" sz="2600" dirty="0"/>
              <a:t>DSD = Disjoint Support Decomposable</a:t>
            </a:r>
            <a:endParaRPr lang="en-US" sz="2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695015-CF35-4312-AF9A-6F7DB91EB3F3}"/>
              </a:ext>
            </a:extLst>
          </p:cNvPr>
          <p:cNvSpPr txBox="1"/>
          <p:nvPr/>
        </p:nvSpPr>
        <p:spPr>
          <a:xfrm>
            <a:off x="838200" y="1463247"/>
            <a:ext cx="105155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Compared to state-of-the-art ABC logic synthesis package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Training on 4-input functions, inference on 6-input functions</a:t>
            </a:r>
          </a:p>
          <a:p>
            <a:pPr algn="ctr"/>
            <a:endParaRPr lang="en-US" sz="28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01B14C9-8F80-4296-959C-EA49B61AD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25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5501896"/>
      </p:ext>
    </p:extLst>
  </p:cSld>
  <p:clrMapOvr>
    <a:masterClrMapping/>
  </p:clrMapOvr>
  <p:transition spd="slow" advTm="48904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6" grpId="1"/>
      <p:bldP spid="6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6715D-EE09-4A67-A19E-9432CD61A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MCNC Depth Optimization</a:t>
            </a:r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4BAA9FE-096E-4D40-A9DD-61A39719CB84}"/>
              </a:ext>
            </a:extLst>
          </p:cNvPr>
          <p:cNvGraphicFramePr/>
          <p:nvPr>
            <p:extLst/>
          </p:nvPr>
        </p:nvGraphicFramePr>
        <p:xfrm>
          <a:off x="786541" y="143933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0F373CB-C144-4B2E-BC70-9AD620015464}"/>
              </a:ext>
            </a:extLst>
          </p:cNvPr>
          <p:cNvSpPr txBox="1"/>
          <p:nvPr/>
        </p:nvSpPr>
        <p:spPr>
          <a:xfrm>
            <a:off x="786541" y="1439333"/>
            <a:ext cx="54614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Compare to ABC’s resyn2 script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Selection of MCNC benchmarks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Compare </a:t>
            </a:r>
            <a:r>
              <a:rPr lang="en-US" sz="2800" b="1" i="1" dirty="0"/>
              <a:t>depth</a:t>
            </a:r>
            <a:r>
              <a:rPr lang="en-US" sz="2800" dirty="0"/>
              <a:t> optimization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F3184-60D5-4AEF-B5D1-A80FA26F9B8D}"/>
              </a:ext>
            </a:extLst>
          </p:cNvPr>
          <p:cNvGrpSpPr/>
          <p:nvPr/>
        </p:nvGrpSpPr>
        <p:grpSpPr>
          <a:xfrm>
            <a:off x="8719686" y="3079085"/>
            <a:ext cx="3293036" cy="738664"/>
            <a:chOff x="9024470" y="2965538"/>
            <a:chExt cx="3293036" cy="73866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6E738B-FF3F-425A-A8D1-EE4D2A59786C}"/>
                </a:ext>
              </a:extLst>
            </p:cNvPr>
            <p:cNvSpPr txBox="1"/>
            <p:nvPr/>
          </p:nvSpPr>
          <p:spPr>
            <a:xfrm>
              <a:off x="9024471" y="3334870"/>
              <a:ext cx="2826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</a:rPr>
                <a:t>Up to 47.4% improvement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1B6846B-7734-4472-BE67-A36F1C6F20A7}"/>
                </a:ext>
              </a:extLst>
            </p:cNvPr>
            <p:cNvSpPr txBox="1"/>
            <p:nvPr/>
          </p:nvSpPr>
          <p:spPr>
            <a:xfrm>
              <a:off x="9024470" y="2965538"/>
              <a:ext cx="3293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Agent learns depth optimization</a:t>
              </a:r>
            </a:p>
          </p:txBody>
        </p:sp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FACA648-E04B-4137-BEDD-68057030C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26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9600478"/>
      </p:ext>
    </p:extLst>
  </p:cSld>
  <p:clrMapOvr>
    <a:masterClrMapping/>
  </p:clrMapOvr>
  <p:transition spd="slow" advTm="49069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57031 -0.00093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1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1" grpId="0"/>
      <p:bldP spid="11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E058E-9A7C-461E-9F68-1670CBE26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Desirable Algorithm Properties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7798789-DA0B-46F1-8FFC-E721A37645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701790"/>
              </p:ext>
            </p:extLst>
          </p:nvPr>
        </p:nvGraphicFramePr>
        <p:xfrm>
          <a:off x="838200" y="1628400"/>
          <a:ext cx="11072906" cy="50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7DBF63-DC69-479C-9E30-0E34DCE18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1709"/>
      </p:ext>
    </p:extLst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15C9A-55A7-4AAA-BD45-00DF3212D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D0BF864-8262-4D26-834A-D41BDB6DA0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0842"/>
              </p:ext>
            </p:extLst>
          </p:nvPr>
        </p:nvGraphicFramePr>
        <p:xfrm>
          <a:off x="850153" y="1825624"/>
          <a:ext cx="10845800" cy="50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6E53BE-4633-48F7-AF70-EEA4526A2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00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10F752-F929-459F-BE47-2757597B2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8C10F752-F929-459F-BE47-2757597B23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8C10F752-F929-459F-BE47-2757597B2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8C10F752-F929-459F-BE47-2757597B2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9D7D4F-5BFA-4CD5-8C2E-D21FE611C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4C9D7D4F-5BFA-4CD5-8C2E-D21FE611C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4C9D7D4F-5BFA-4CD5-8C2E-D21FE611C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4C9D7D4F-5BFA-4CD5-8C2E-D21FE611C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49760C5-5474-4BA6-8A82-79FAC41206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9700570"/>
              </p:ext>
            </p:extLst>
          </p:nvPr>
        </p:nvGraphicFramePr>
        <p:xfrm>
          <a:off x="826770" y="1825625"/>
          <a:ext cx="10515600" cy="3437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4471C18-10C1-40A7-A2DD-4DAC1C466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for Your Attention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C8906E-AC3D-4116-936B-0C9762448898}"/>
              </a:ext>
            </a:extLst>
          </p:cNvPr>
          <p:cNvGrpSpPr/>
          <p:nvPr/>
        </p:nvGrpSpPr>
        <p:grpSpPr>
          <a:xfrm>
            <a:off x="1072515" y="3456087"/>
            <a:ext cx="9127391" cy="1440299"/>
            <a:chOff x="1962150" y="4753392"/>
            <a:chExt cx="9127391" cy="144029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8AC393-EF99-49FB-85F8-5B39BE2B5623}"/>
                </a:ext>
              </a:extLst>
            </p:cNvPr>
            <p:cNvGrpSpPr/>
            <p:nvPr/>
          </p:nvGrpSpPr>
          <p:grpSpPr>
            <a:xfrm>
              <a:off x="1962150" y="5535930"/>
              <a:ext cx="9090660" cy="657761"/>
              <a:chOff x="487680" y="5901690"/>
              <a:chExt cx="9090660" cy="65776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D331E334-4C29-489D-BE84-C619925678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680" y="5949851"/>
                <a:ext cx="609600" cy="609600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11CCEA7-5104-4D30-AF27-F13432E50D2B}"/>
                  </a:ext>
                </a:extLst>
              </p:cNvPr>
              <p:cNvSpPr txBox="1"/>
              <p:nvPr/>
            </p:nvSpPr>
            <p:spPr>
              <a:xfrm>
                <a:off x="1097280" y="5901690"/>
                <a:ext cx="84810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3600" dirty="0">
                    <a:hlinkClick r:id="rId8"/>
                  </a:rPr>
                  <a:t>https://github.com/whaaswijk</a:t>
                </a:r>
                <a:endParaRPr lang="en-US" sz="360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BE85492-CD2D-47B9-B897-F5C2A0EB1A53}"/>
                </a:ext>
              </a:extLst>
            </p:cNvPr>
            <p:cNvGrpSpPr/>
            <p:nvPr/>
          </p:nvGrpSpPr>
          <p:grpSpPr>
            <a:xfrm>
              <a:off x="1962150" y="4753392"/>
              <a:ext cx="9127391" cy="670411"/>
              <a:chOff x="814804" y="4729311"/>
              <a:chExt cx="9127391" cy="670411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CBB5B1D-DC12-4766-9844-BFC464C94F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4804" y="4753391"/>
                <a:ext cx="646331" cy="646331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ABF531-833D-4E7E-B58A-71BA080CCEC2}"/>
                  </a:ext>
                </a:extLst>
              </p:cNvPr>
              <p:cNvSpPr txBox="1"/>
              <p:nvPr/>
            </p:nvSpPr>
            <p:spPr>
              <a:xfrm>
                <a:off x="1461135" y="4729311"/>
                <a:ext cx="84810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3600" dirty="0">
                    <a:hlinkClick r:id="rId10"/>
                  </a:rPr>
                  <a:t>winston.haaswijk@epfl.ch</a:t>
                </a:r>
                <a:r>
                  <a:rPr lang="en-US" sz="3600" dirty="0"/>
                  <a:t> </a:t>
                </a:r>
              </a:p>
            </p:txBody>
          </p:sp>
        </p:grpSp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E74C93A-8BA2-45AF-9157-FF867D9D4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930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F5390-11E1-4D28-A6FE-3B5F22749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Motivation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8CCCCAA-3894-4B07-B7E4-DAE9BBFCAC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6972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118400-2AAC-4304-9875-326AD8957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824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3048E6-7F61-4D7F-9008-B23CE8E7C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C23048E6-7F61-4D7F-9008-B23CE8E7CE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C23048E6-7F61-4D7F-9008-B23CE8E7C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C23048E6-7F61-4D7F-9008-B23CE8E7C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D4DE86-BCF6-45A3-97C9-04F5B2979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96D4DE86-BCF6-45A3-97C9-04F5B29791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96D4DE86-BCF6-45A3-97C9-04F5B2979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96D4DE86-BCF6-45A3-97C9-04F5B2979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6A71B-23AE-472D-95FA-4A74E89CF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BB8679A-D76B-4769-B277-6EA946C564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209797"/>
              </p:ext>
            </p:extLst>
          </p:nvPr>
        </p:nvGraphicFramePr>
        <p:xfrm>
          <a:off x="838200" y="1452942"/>
          <a:ext cx="10415091" cy="5104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3FDE16-2633-4DEB-81A1-4989724C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907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graphicEl>
                                              <a:dgm id="{F44803C7-500D-40CB-A0C1-45D2CD3D8E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graphicEl>
                                              <a:dgm id="{F44803C7-500D-40CB-A0C1-45D2CD3D8E2E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>
                                            <p:graphicEl>
                                              <a:dgm id="{0FA0C193-0A70-4A5D-A0DB-91F44DA8AD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>
                                            <p:graphicEl>
                                              <a:dgm id="{0FA0C193-0A70-4A5D-A0DB-91F44DA8ADED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>
                                            <p:graphicEl>
                                              <a:dgm id="{99DABDB3-E274-40EC-A66E-E1F3EC9171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>
                                            <p:graphicEl>
                                              <a:dgm id="{99DABDB3-E274-40EC-A66E-E1F3EC917123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>
                                            <p:graphicEl>
                                              <a:dgm id="{1D6E1F4D-0A52-45D5-8398-7BD7C1E70E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>
                                            <p:graphicEl>
                                              <a:dgm id="{1D6E1F4D-0A52-45D5-8398-7BD7C1E70E26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AC07A-0CFB-4384-BED1-85169137B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 (RL)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B259C-0F17-4A0D-9BC8-161909798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229"/>
            <a:ext cx="8131896" cy="2132470"/>
          </a:xfrm>
        </p:spPr>
        <p:txBody>
          <a:bodyPr>
            <a:normAutofit/>
          </a:bodyPr>
          <a:lstStyle/>
          <a:p>
            <a:r>
              <a:rPr lang="en-US" i="1" dirty="0"/>
              <a:t>Learn which actions to take in an environment</a:t>
            </a:r>
          </a:p>
          <a:p>
            <a:r>
              <a:rPr lang="en-US" dirty="0"/>
              <a:t>NNs are usually trained in a supervised way</a:t>
            </a:r>
          </a:p>
          <a:p>
            <a:pPr lvl="1"/>
            <a:r>
              <a:rPr lang="en-US" dirty="0"/>
              <a:t>Using I/O pairs from a ground-truth data set </a:t>
            </a:r>
          </a:p>
          <a:p>
            <a:pPr lvl="1"/>
            <a:r>
              <a:rPr lang="en-US" dirty="0"/>
              <a:t>                  : “given input     the output should be     ”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49BEBC-F1EA-410F-A0EF-6F41CA1D9C23}"/>
              </a:ext>
            </a:extLst>
          </p:cNvPr>
          <p:cNvSpPr txBox="1"/>
          <p:nvPr/>
        </p:nvSpPr>
        <p:spPr>
          <a:xfrm>
            <a:off x="726201" y="4105856"/>
            <a:ext cx="60113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Problem: </a:t>
            </a:r>
            <a:r>
              <a:rPr lang="en-US" sz="2000" dirty="0"/>
              <a:t>this is not always possible!</a:t>
            </a:r>
          </a:p>
          <a:p>
            <a:r>
              <a:rPr lang="en-US" sz="2000" dirty="0"/>
              <a:t>Which chess move is “correct” given game state?</a:t>
            </a:r>
          </a:p>
          <a:p>
            <a:endParaRPr lang="en-US" sz="2000" dirty="0"/>
          </a:p>
          <a:p>
            <a:r>
              <a:rPr lang="en-US" sz="2000" dirty="0"/>
              <a:t>Other examples: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Self-driving cars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Controlling robot arm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Many others….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B68393-1362-4B50-893D-A57272A52F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340" y="3392886"/>
            <a:ext cx="6015595" cy="33837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BC62F8D-42A1-4681-A1A1-24409D1B572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546" y="2631327"/>
            <a:ext cx="1246476" cy="2514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B3549ED-E731-4768-8C47-497CA416DE6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84" y="3019149"/>
            <a:ext cx="1235809" cy="2514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D7739C-518B-4A96-ABAD-AA7F4923FB1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713" y="3085571"/>
            <a:ext cx="201143" cy="1508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2CFE1E-387B-4151-B81D-7C0B69648BE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484" y="3076064"/>
            <a:ext cx="179810" cy="163048"/>
          </a:xfrm>
          <a:prstGeom prst="rect">
            <a:avLst/>
          </a:prstGeom>
        </p:spPr>
      </p:pic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C7EE69F-14CD-40DA-B440-5AAFF1631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485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56780-0FA5-498C-85A8-111BA7010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(Deep) RL Paradigm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30F00-5526-4C18-8868-3A178C9BD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93" y="1712673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Given: a state    of the environment at time</a:t>
            </a:r>
          </a:p>
          <a:p>
            <a:r>
              <a:rPr lang="en-US" dirty="0"/>
              <a:t>Agent is allowed to take actions</a:t>
            </a:r>
          </a:p>
          <a:p>
            <a:pPr lvl="1"/>
            <a:r>
              <a:rPr lang="en-US" dirty="0"/>
              <a:t>(but not told which action is correct!)</a:t>
            </a:r>
          </a:p>
          <a:p>
            <a:r>
              <a:rPr lang="en-US" dirty="0"/>
              <a:t>Different actions lead to different rewards	</a:t>
            </a:r>
          </a:p>
          <a:p>
            <a:r>
              <a:rPr lang="en-US" dirty="0"/>
              <a:t>Take action     and receive reward</a:t>
            </a:r>
          </a:p>
          <a:p>
            <a:r>
              <a:rPr lang="en-US" dirty="0"/>
              <a:t>Agent should learn which actions lead to good rewards</a:t>
            </a:r>
          </a:p>
          <a:p>
            <a:r>
              <a:rPr lang="en-US" dirty="0"/>
              <a:t>In other words: learn a </a:t>
            </a:r>
            <a:r>
              <a:rPr lang="en-US" i="1" dirty="0"/>
              <a:t>policy</a:t>
            </a:r>
            <a:r>
              <a:rPr lang="en-US" dirty="0"/>
              <a:t> function </a:t>
            </a:r>
          </a:p>
          <a:p>
            <a:pPr lvl="1"/>
            <a:r>
              <a:rPr lang="en-US" dirty="0"/>
              <a:t>Assigns probabilities to actions given a state</a:t>
            </a:r>
          </a:p>
          <a:p>
            <a:pPr lvl="1"/>
            <a:r>
              <a:rPr lang="en-US" dirty="0"/>
              <a:t>Is the probability of applying move     when in state</a:t>
            </a:r>
          </a:p>
          <a:p>
            <a:pPr lvl="1"/>
            <a:r>
              <a:rPr lang="en-US" dirty="0"/>
              <a:t>Parameterized by</a:t>
            </a:r>
          </a:p>
          <a:p>
            <a:pPr lvl="1"/>
            <a:r>
              <a:rPr lang="en-US" dirty="0"/>
              <a:t>Discount later rewards using</a:t>
            </a:r>
          </a:p>
          <a:p>
            <a:r>
              <a:rPr lang="en-US" b="1" dirty="0"/>
              <a:t>Deep RL:</a:t>
            </a:r>
            <a:r>
              <a:rPr lang="en-US" dirty="0"/>
              <a:t> use deep NN to estimate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9A3BB-1FEE-4005-9B31-F3948255AD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436" y="747022"/>
            <a:ext cx="3429000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4E5DEC-8F5A-421D-9F6C-9EA8D9120F3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436" y="4641079"/>
            <a:ext cx="3429000" cy="109394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DFB63-5454-444E-AA11-4473FC3A1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6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2313AB3-5478-4A8B-A46D-E99E1823448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130" y="1802367"/>
            <a:ext cx="197143" cy="1697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BC7D33-22FC-47B3-9956-41623CAEA21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84" y="1792042"/>
            <a:ext cx="89143" cy="1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89C10D-153C-41F0-8D4C-F26E16B0CE2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786" y="3312455"/>
            <a:ext cx="217714" cy="1697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03951E-A93A-4F69-ACBB-BA377600059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93" y="3260518"/>
            <a:ext cx="1541143" cy="2828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B43533-EF8E-46D2-874B-E5E8AEB401A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16" y="4755677"/>
            <a:ext cx="217714" cy="1697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8CF980E-F046-4ED7-AAB0-0FF8291C6E9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542" y="4755676"/>
            <a:ext cx="197143" cy="1697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FC165C1-1554-4B06-9AAF-2E4BE2358CF8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851" y="5002843"/>
            <a:ext cx="120000" cy="20228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A9DFB02-7B54-4DCE-963F-644F952B7FB8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94" y="5730627"/>
            <a:ext cx="287619" cy="18476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817165C-CC42-4129-9E41-FBEE8BEC9EFD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560" y="4124904"/>
            <a:ext cx="156000" cy="12514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64CDA1E-1973-432F-9D04-C9E7753E4772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961" y="5295155"/>
            <a:ext cx="142286" cy="20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187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2D262-E254-4FA2-88EF-40346C072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RL: </a:t>
            </a:r>
            <a:r>
              <a:rPr lang="en-US" i="1" dirty="0"/>
              <a:t>a success story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2FE6404-8DAF-480B-9533-D41AB9D41F59}"/>
              </a:ext>
            </a:extLst>
          </p:cNvPr>
          <p:cNvGrpSpPr/>
          <p:nvPr/>
        </p:nvGrpSpPr>
        <p:grpSpPr>
          <a:xfrm>
            <a:off x="838199" y="1813671"/>
            <a:ext cx="2143126" cy="3445079"/>
            <a:chOff x="838199" y="1813671"/>
            <a:chExt cx="2143126" cy="344507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EF05C2A-C38F-409E-91F7-D8CA03A88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813671"/>
              <a:ext cx="2143125" cy="2800350"/>
            </a:xfrm>
            <a:prstGeom prst="rect">
              <a:avLst/>
            </a:prstGeom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8B30A63-E0CF-4E99-B743-AA9B238C76CC}"/>
                </a:ext>
              </a:extLst>
            </p:cNvPr>
            <p:cNvSpPr/>
            <p:nvPr/>
          </p:nvSpPr>
          <p:spPr>
            <a:xfrm>
              <a:off x="838199" y="4737004"/>
              <a:ext cx="2143125" cy="5217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Learning to play Atari games [2]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8B46A8A-580B-485A-868F-D9E564C5A445}"/>
              </a:ext>
            </a:extLst>
          </p:cNvPr>
          <p:cNvGrpSpPr/>
          <p:nvPr/>
        </p:nvGrpSpPr>
        <p:grpSpPr>
          <a:xfrm>
            <a:off x="3619948" y="1813734"/>
            <a:ext cx="4975129" cy="3445016"/>
            <a:chOff x="3619948" y="1813734"/>
            <a:chExt cx="4975129" cy="344501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192B97B-246C-4D1D-AFEB-84C19C489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948" y="1813734"/>
              <a:ext cx="4975129" cy="2800287"/>
            </a:xfrm>
            <a:prstGeom prst="rect">
              <a:avLst/>
            </a:prstGeom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9E82811-15EB-49FB-B054-FBE1F325E28F}"/>
                </a:ext>
              </a:extLst>
            </p:cNvPr>
            <p:cNvSpPr/>
            <p:nvPr/>
          </p:nvSpPr>
          <p:spPr>
            <a:xfrm>
              <a:off x="3619948" y="4737004"/>
              <a:ext cx="4975129" cy="5217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AlphaGo: first superhuman Go player [3]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44C7890-16E3-4B73-B8C4-29FDEAE4FD45}"/>
              </a:ext>
            </a:extLst>
          </p:cNvPr>
          <p:cNvGrpSpPr/>
          <p:nvPr/>
        </p:nvGrpSpPr>
        <p:grpSpPr>
          <a:xfrm>
            <a:off x="5820000" y="1813671"/>
            <a:ext cx="5195830" cy="3445079"/>
            <a:chOff x="5820000" y="1813671"/>
            <a:chExt cx="5195830" cy="344507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03DE45A-2B08-4684-A015-16BE1FDD3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000" y="1813671"/>
              <a:ext cx="5195830" cy="2800350"/>
            </a:xfrm>
            <a:prstGeom prst="rect">
              <a:avLst/>
            </a:prstGeom>
          </p:spPr>
        </p:pic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9A2A821C-CA25-4EF7-A9CC-BB3FB8FD1161}"/>
                </a:ext>
              </a:extLst>
            </p:cNvPr>
            <p:cNvSpPr/>
            <p:nvPr/>
          </p:nvSpPr>
          <p:spPr>
            <a:xfrm>
              <a:off x="5820000" y="4737004"/>
              <a:ext cx="5195830" cy="5217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AlphaGo Zero: learning from scratch [4]</a:t>
              </a:r>
            </a:p>
          </p:txBody>
        </p:sp>
      </p:grp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C674FAF5-1257-4F56-A253-86BCF94FC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8F1FAF-9E44-4EE1-96BA-7891C773B49B}"/>
              </a:ext>
            </a:extLst>
          </p:cNvPr>
          <p:cNvSpPr txBox="1"/>
          <p:nvPr/>
        </p:nvSpPr>
        <p:spPr>
          <a:xfrm>
            <a:off x="838199" y="5777070"/>
            <a:ext cx="11093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[2] </a:t>
            </a:r>
            <a:r>
              <a:rPr lang="en-US" sz="1600" dirty="0" err="1"/>
              <a:t>Mnih</a:t>
            </a:r>
            <a:r>
              <a:rPr lang="en-US" sz="1600" dirty="0"/>
              <a:t>, V. et al. </a:t>
            </a:r>
            <a:r>
              <a:rPr lang="en-US" sz="1600" i="1" dirty="0"/>
              <a:t>Playing Atari with Deep Reinforcement Learning</a:t>
            </a:r>
            <a:r>
              <a:rPr lang="en-US" sz="1600" dirty="0"/>
              <a:t>. NIPS’13</a:t>
            </a:r>
            <a:endParaRPr lang="en-US" sz="1600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9167E9-AB59-4790-8BFB-6BF2DC35CA76}"/>
              </a:ext>
            </a:extLst>
          </p:cNvPr>
          <p:cNvSpPr txBox="1"/>
          <p:nvPr/>
        </p:nvSpPr>
        <p:spPr>
          <a:xfrm>
            <a:off x="838198" y="6115624"/>
            <a:ext cx="11093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[3] Silver, D. et al. </a:t>
            </a:r>
            <a:r>
              <a:rPr lang="en-GB" sz="1600" i="1" dirty="0"/>
              <a:t>Mastering the game of Go with deep neural networks and tree search</a:t>
            </a:r>
            <a:r>
              <a:rPr lang="en-US" sz="1600" dirty="0"/>
              <a:t>. Nature’16</a:t>
            </a:r>
            <a:endParaRPr lang="en-US" sz="1600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453F18-E3A4-4D3B-BF4D-3BEA7D5F8FB2}"/>
              </a:ext>
            </a:extLst>
          </p:cNvPr>
          <p:cNvSpPr txBox="1"/>
          <p:nvPr/>
        </p:nvSpPr>
        <p:spPr>
          <a:xfrm>
            <a:off x="838198" y="6382921"/>
            <a:ext cx="11093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[4] Silver, D. et al. </a:t>
            </a:r>
            <a:r>
              <a:rPr lang="en-GB" sz="1600" i="1" dirty="0"/>
              <a:t>Mastering the game of Go without human knowledge</a:t>
            </a:r>
            <a:r>
              <a:rPr lang="en-US" sz="1600" dirty="0"/>
              <a:t>. Nature’18</a:t>
            </a:r>
            <a:endParaRPr lang="en-US" sz="16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7819465"/>
      </p:ext>
    </p:extLst>
  </p:cSld>
  <p:clrMapOvr>
    <a:masterClrMapping/>
  </p:clrMapOvr>
  <p:transition spd="slow" advTm="68786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4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BBCD5E4-729B-4400-8425-A5F5609F41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2" t="19782" r="14714" b="19660"/>
          <a:stretch/>
        </p:blipFill>
        <p:spPr>
          <a:xfrm>
            <a:off x="8046720" y="1828800"/>
            <a:ext cx="4023360" cy="44805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9BAFC0-3098-498B-BA75-2583610EB2CC}"/>
              </a:ext>
            </a:extLst>
          </p:cNvPr>
          <p:cNvSpPr txBox="1"/>
          <p:nvPr/>
        </p:nvSpPr>
        <p:spPr>
          <a:xfrm>
            <a:off x="838200" y="6356308"/>
            <a:ext cx="11933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[5] L. G. Amaru, et al.</a:t>
            </a:r>
            <a:r>
              <a:rPr lang="en-US" sz="1600" i="1" dirty="0"/>
              <a:t> Majority-inverter </a:t>
            </a:r>
            <a:r>
              <a:rPr lang="en-GB" sz="1600" i="1" dirty="0"/>
              <a:t>graph: A novel data-structure and algorithms for efficient logic optimization</a:t>
            </a:r>
            <a:r>
              <a:rPr lang="en-GB" sz="1600" dirty="0"/>
              <a:t>.</a:t>
            </a:r>
            <a:r>
              <a:rPr lang="en-US" sz="1600" dirty="0"/>
              <a:t> DAC’14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FDC0F4-3D2F-4858-B0AC-B605A3A42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Majority-Inverter Graphs (MIGs)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DBD15-BF9E-40C7-B9BD-19F2A8023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data structure to represent Boolean functions</a:t>
            </a:r>
          </a:p>
          <a:p>
            <a:r>
              <a:rPr lang="en-US" dirty="0"/>
              <a:t>Majority version of And-Or-Inverter graphs (AIGs)</a:t>
            </a:r>
          </a:p>
          <a:p>
            <a:r>
              <a:rPr lang="en-US" dirty="0"/>
              <a:t>A directed-acyclic graph</a:t>
            </a:r>
          </a:p>
          <a:p>
            <a:r>
              <a:rPr lang="en-US" dirty="0"/>
              <a:t>Every node is a </a:t>
            </a:r>
            <a:r>
              <a:rPr lang="en-US" i="1" dirty="0"/>
              <a:t>ternary majority operator</a:t>
            </a:r>
            <a:endParaRPr lang="en-US" dirty="0"/>
          </a:p>
          <a:p>
            <a:r>
              <a:rPr lang="en-US" dirty="0"/>
              <a:t>Edges may be complemented</a:t>
            </a:r>
          </a:p>
          <a:p>
            <a:r>
              <a:rPr lang="en-US" dirty="0"/>
              <a:t>Introduced by Luca Amaru [5]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652C852-9981-43A4-8D19-FBD7FAE7D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8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C209BB-B723-498E-BD79-D339396E8A33}"/>
              </a:ext>
            </a:extLst>
          </p:cNvPr>
          <p:cNvSpPr txBox="1"/>
          <p:nvPr/>
        </p:nvSpPr>
        <p:spPr>
          <a:xfrm>
            <a:off x="10024568" y="5284644"/>
            <a:ext cx="2061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AIG vs. MIG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8008012"/>
      </p:ext>
    </p:extLst>
  </p:cSld>
  <p:clrMapOvr>
    <a:masterClrMapping/>
  </p:clrMapOvr>
  <p:transition spd="slow" advTm="62993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DE8A-6C59-46DD-B29B-0EB4E5CA5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Majority Algebra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6213C-7475-4E5D-BD19-A023B0CBA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919" y="1825626"/>
            <a:ext cx="10515600" cy="3367928"/>
          </a:xfrm>
        </p:spPr>
        <p:txBody>
          <a:bodyPr>
            <a:noAutofit/>
          </a:bodyPr>
          <a:lstStyle/>
          <a:p>
            <a:r>
              <a:rPr lang="en-US" i="1"/>
              <a:t>“</a:t>
            </a:r>
            <a:r>
              <a:rPr lang="en-US" i="1" dirty="0"/>
              <a:t>The most interesting operator in the universe”</a:t>
            </a:r>
            <a:r>
              <a:rPr lang="en-US" dirty="0"/>
              <a:t> – Donald Knuth</a:t>
            </a:r>
            <a:endParaRPr lang="en-US" i="1" dirty="0"/>
          </a:p>
          <a:p>
            <a:r>
              <a:rPr lang="en-US" dirty="0"/>
              <a:t>Operator induces </a:t>
            </a:r>
            <a:r>
              <a:rPr lang="en-US" i="1" dirty="0"/>
              <a:t>sound</a:t>
            </a:r>
            <a:r>
              <a:rPr lang="en-US" dirty="0"/>
              <a:t> &amp; </a:t>
            </a:r>
            <a:r>
              <a:rPr lang="en-US" i="1" dirty="0"/>
              <a:t>complete</a:t>
            </a:r>
            <a:r>
              <a:rPr lang="en-US" dirty="0"/>
              <a:t> Boolean algebra</a:t>
            </a:r>
          </a:p>
          <a:p>
            <a:r>
              <a:rPr lang="en-GB" dirty="0"/>
              <a:t>C</a:t>
            </a:r>
            <a:r>
              <a:rPr lang="en-US" dirty="0"/>
              <a:t>lose correspondence between algebra and MIGs</a:t>
            </a:r>
          </a:p>
          <a:p>
            <a:pPr lvl="1"/>
            <a:r>
              <a:rPr lang="en-GB" sz="2000" dirty="0"/>
              <a:t>C</a:t>
            </a:r>
            <a:r>
              <a:rPr lang="en-US" sz="2000" dirty="0"/>
              <a:t>an use algebra to manipulate MIGs</a:t>
            </a:r>
          </a:p>
          <a:p>
            <a:pPr lvl="1"/>
            <a:r>
              <a:rPr lang="en-GB" sz="2000" dirty="0"/>
              <a:t>R</a:t>
            </a:r>
            <a:r>
              <a:rPr lang="en-US" sz="2000" dirty="0"/>
              <a:t>each (theoretically) any point in MIG design space</a:t>
            </a:r>
          </a:p>
          <a:p>
            <a:pPr lvl="1"/>
            <a:r>
              <a:rPr lang="en-GB" sz="2000" dirty="0"/>
              <a:t>Has yielded significant improvements in logic optimization</a:t>
            </a:r>
          </a:p>
          <a:p>
            <a:pPr marL="0" indent="0">
              <a:buNone/>
            </a:pPr>
            <a:endParaRPr lang="en-US" dirty="0"/>
          </a:p>
          <a:p>
            <a:pPr lvl="7"/>
            <a:endParaRPr lang="en-US" sz="1600" b="1" dirty="0">
              <a:solidFill>
                <a:srgbClr val="00B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4D269F-B658-4358-9594-076D9A7FC24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970" y="3432416"/>
            <a:ext cx="3646460" cy="330336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DEE72-F924-49EE-B151-2F5CE32FD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289F-2AC4-4C9A-8696-4D9A144CE418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0B2AB0-A9EB-4BC9-8733-63BD3C78E13D}"/>
              </a:ext>
            </a:extLst>
          </p:cNvPr>
          <p:cNvSpPr txBox="1"/>
          <p:nvPr/>
        </p:nvSpPr>
        <p:spPr>
          <a:xfrm>
            <a:off x="450919" y="5776365"/>
            <a:ext cx="5490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P</a:t>
            </a:r>
            <a:r>
              <a:rPr lang="en-US" sz="2400" b="1" dirty="0" err="1">
                <a:solidFill>
                  <a:srgbClr val="FF0000"/>
                </a:solidFill>
              </a:rPr>
              <a:t>roblem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r>
              <a:rPr lang="en-US" sz="2400" dirty="0"/>
              <a:t> </a:t>
            </a:r>
            <a:r>
              <a:rPr lang="en-US" sz="2400" i="1" dirty="0"/>
              <a:t>given MIG, which rules to apply?</a:t>
            </a:r>
          </a:p>
          <a:p>
            <a:r>
              <a:rPr lang="en-GB" sz="2400" b="1" dirty="0">
                <a:solidFill>
                  <a:srgbClr val="00B050"/>
                </a:solidFill>
              </a:rPr>
              <a:t>This talk:</a:t>
            </a:r>
            <a:r>
              <a:rPr lang="en-GB" sz="2400" dirty="0">
                <a:solidFill>
                  <a:srgbClr val="00B050"/>
                </a:solidFill>
              </a:rPr>
              <a:t> </a:t>
            </a:r>
            <a:r>
              <a:rPr lang="en-GB" sz="2400" b="1" dirty="0">
                <a:solidFill>
                  <a:srgbClr val="00B050"/>
                </a:solidFill>
              </a:rPr>
              <a:t>learning to optimize MIGs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0616083"/>
      </p:ext>
    </p:extLst>
  </p:cSld>
  <p:clrMapOvr>
    <a:masterClrMapping/>
  </p:clrMapOvr>
  <p:transition spd="slow" advTm="80497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674.1658"/>
  <p:tag name="LATEXADDIN" val="\documentclass{article}&#10;\usepackage{amsmath}&#10;\pagestyle{empty}&#10;\begin{document}&#10;&#10;&#10;$r_t = r(s_t, a_t)$&#10;&#10;\end{document}"/>
  <p:tag name="IGUANATEXSIZE" val="20"/>
  <p:tag name="IGUANATEXCURSOR" val="1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95.23811"/>
  <p:tag name="LATEXADDIN" val="\documentclass{article}&#10;\usepackage{amsmath}&#10;\pagestyle{empty}&#10;\begin{document}&#10;&#10;$a_t$&#10;&#10;&#10;\end{document}"/>
  <p:tag name="IGUANATEXSIZE" val="22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86.23921"/>
  <p:tag name="LATEXADDIN" val="\documentclass{article}&#10;\usepackage{amsmath}&#10;\pagestyle{empty}&#10;\begin{document}&#10;&#10;$s_t$&#10;&#10;&#10;\end{document}"/>
  <p:tag name="IGUANATEXSIZE" val="22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52.49347"/>
  <p:tag name="LATEXADDIN" val="\documentclass{article}&#10;\usepackage{amsmath}&#10;\pagestyle{empty}&#10;\begin{document}&#10;&#10;$\theta$&#10;&#10;&#10;\end{document}"/>
  <p:tag name="IGUANATEXSIZE" val="22"/>
  <p:tag name="IGUANATEXCURSOR" val="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.74094"/>
  <p:tag name="ORIGINALWIDTH" val="113.2358"/>
  <p:tag name="LATEXADDIN" val="\documentclass{article}&#10;\usepackage{amsmath}&#10;\pagestyle{empty}&#10;\begin{document}&#10;&#10;$\pi_{\theta}$&#10;&#10;&#10;\end{document}"/>
  <p:tag name="IGUANATEXSIZE" val="22"/>
  <p:tag name="IGUANATEXCURSOR" val="9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.74315"/>
  <p:tag name="ORIGINALWIDTH" val="68.24149"/>
  <p:tag name="LATEXADDIN" val="\documentclass{article}&#10;\usepackage{amsmath}&#10;\pagestyle{empty}&#10;\begin{document}&#10;&#10;&#10;$\pi$&#10;&#10;\end{document}"/>
  <p:tag name="IGUANATEXSIZE" val="22"/>
  <p:tag name="IGUANATEXCURSOR" val="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2.24221"/>
  <p:tag name="LATEXADDIN" val="\documentclass{article}&#10;\usepackage{amsmath}&#10;\pagestyle{empty}&#10;\begin{document}&#10;&#10;&#10;$\lambda$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6.6|14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13.2|36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613.4233"/>
  <p:tag name="LATEXADDIN" val="\documentclass{article}&#10;\usepackage{amsmath}&#10;\pagestyle{empty}&#10;\begin{document}&#10;&#10;$D = (X, Y)$&#10;&#10;&#10;\end{document}"/>
  <p:tag name="IGUANATEXSIZE" val="20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42.257"/>
  <p:tag name="ORIGINALWIDTH" val="2143.982"/>
  <p:tag name="LATEXADDIN" val="\documentclass{article}&#10;\usepackage{amsmath}&#10;\pagestyle{empty}&#10;\begin{document}&#10;&#10;\begin{align*}&#10; \Omega = \begin{cases}&#10;   &amp; \text{\textbf{Commutativity}} - \Omega.C\\&#10;   &amp; \langle x y z \rangle = \langle y x z \rangle = \langle z y x \rangle \\&#10;   &amp; \text{\textbf{Majority}} - \Omega.M \\&#10;   &amp; \begin{cases}&#10;    \langle x x z \rangle = x \\&#10;    \langle x \bar{x} z \rangle = z \\&#10;  \end{cases} \\&#10;   &amp; \text{\textbf{Associativity}} - \Omega.A \\&#10;   &amp; \langle x u \langle y u z \rangle \rangle = \langle z u \langle y u x \rangle \rangle \\&#10;   &amp; \text{\textbf{Distributivity}} - \Omega.D \\&#10;   &amp; \langle x y \langle u v z \rangle \rangle = \langle \langle x y u \rangle \langle x y v \rangle z \rangle \\&#10;   &amp; \text{\textbf{Inverter Propagation}} - \Omega.I \\&#10;   &amp; \overline{\langle x y z \rangle} = \langle \bar{x} \bar{y} \bar{z} \rangle&#10;   \end{cases}&#10;\end{align*}&#10;&#10;&#10;\end{document}"/>
  <p:tag name="IGUANATEXSIZE" val="20"/>
  <p:tag name="IGUANATEXCURSOR" val="41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05.7368"/>
  <p:tag name="LATEXADDIN" val="\documentclass{article}&#10;\usepackage{amsmath}&#10;\pagestyle{empty}&#10;\begin{document}&#10;&#10;$N$&#10;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658.043"/>
  <p:tag name="LATEXADDIN" val="\documentclass{article}&#10;\usepackage{amsmath}&#10;\pagestyle{empty}&#10;\begin{document}&#10;&#10;$\operatorname{moves}(s) = \{ a \mid a \text{ is legal in }s\}$&#10;&#10;&#10;&#10;\end{document}"/>
  <p:tag name="IGUANATEXSIZE" val="20"/>
  <p:tag name="IGUANATEXCURSOR" val="12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686.1642"/>
  <p:tag name="LATEXADDIN" val="\documentclass{article}&#10;\usepackage{amsmath}&#10;\pagestyle{empty}&#10;\begin{document}&#10;&#10;$a \in \operatorname{moves}(s)$&#10;&#10;&#10;\end{document}"/>
  <p:tag name="IGUANATEXSIZE" val="20"/>
  <p:tag name="IGUANATEXCURSOR" val="11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46.49417"/>
  <p:tag name="LATEXADDIN" val="\documentclass{article}&#10;\usepackage{amsmath}&#10;\pagestyle{empty}&#10;\begin{document}&#10;&#10;$s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23811"/>
  <p:tag name="ORIGINALWIDTH" val="78.74016"/>
  <p:tag name="LATEXADDIN" val="\documentclass{article}&#10;\usepackage{amsmath}&#10;\pagestyle{empty}&#10;\begin{document}&#10;&#10;$s'$&#10;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339.7076"/>
  <p:tag name="LATEXADDIN" val="\documentclass{article}&#10;\usepackage{amsmath}&#10;\pagestyle{empty}&#10;\begin{document}&#10;&#10;$s \xrightarrow[]{a} s'$&#10;&#10;&#10;\end{document}"/>
  <p:tag name="IGUANATEXSIZE" val="20"/>
  <p:tag name="IGUANATEXCURSOR" val="10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948.6314"/>
  <p:tag name="LATEXADDIN" val="\documentclass{article}&#10;\usepackage{amsmath}&#10;\pagestyle{empty}&#10;\begin{document}&#10;&#10;$\operatorname{seq} = (a_1, \dots , a_n)$&#10;&#10;&#10;\end{document}"/>
  <p:tag name="IGUANATEXSIZE" val="20"/>
  <p:tag name="IGUANATEXCURSOR" val="1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1945.257"/>
  <p:tag name="LATEXADDIN" val="\documentclass{article}&#10;\usepackage{amsmath,amsthm,wasysym,amssymb,bbold,dsfont,mathtools}&#10;\pagestyle{empty}&#10;\begin{document}&#10;&#10;\begin{align*}&#10;  s_0 \xRightarrow[]{\operatorname{seq}} s_n \Leftrightarrow&#10;  s_0 \xrightarrow[]{a_1} s_1 \xrightarrow[]{a_2} \dots \xrightarrow[]{a_n} s_n&#10;\end{align*}&#10;&#10;&#10;\end{document}"/>
  <p:tag name="IGUANATEXSIZE" val="20"/>
  <p:tag name="IGUANATEXCURSOR" val="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486.6891"/>
  <p:tag name="LATEXADDIN" val="\documentclass{article}&#10;\usepackage{amsmath,amsthm,wasysym,amssymb,bbold,dsfont,mathtools}&#10;\pagestyle{empty}&#10;\begin{document}&#10;&#10;$s_0 \xRightarrow[]{\operatorname{seq}} s_n$&#10;&#10;&#10;\end{document}"/>
  <p:tag name="IGUANATEXSIZE" val="20"/>
  <p:tag name="IGUANATEXCURSOR" val="12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608.174"/>
  <p:tag name="LATEXADDIN" val="\documentclass{article}&#10;\usepackage{amsmath}&#10;\pagestyle{empty}&#10;\begin{document}&#10;&#10;$(x_i, y_i) \in D$&#10;&#10;&#10;\end{document}"/>
  <p:tag name="IGUANATEXSIZE" val="20"/>
  <p:tag name="IGUANATEXCURSOR" val="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10.1987"/>
  <p:tag name="LATEXADDIN" val="\documentclass{article}&#10;\usepackage{amsmath}&#10;\pagestyle{empty}&#10;\begin{document}&#10;&#10;$\operatorname{score}(s)$&#10;&#10;&#10;\end{document}"/>
  <p:tag name="IGUANATEXSIZE" val="20"/>
  <p:tag name="IGUANATEXCURSOR" val="1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97.48779"/>
  <p:tag name="LATEXADDIN" val="\documentclass{article}&#10;\usepackage{amsmath}&#10;\pagestyle{empty}&#10;\begin{document}&#10;&#10;$s_0$&#10;&#10;&#10;\end{document}"/>
  <p:tag name="IGUANATEXSIZE" val="20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77.6903"/>
  <p:tag name="LATEXADDIN" val="\documentclass{article}&#10;\usepackage{amsmath}&#10;\pagestyle{empty}&#10;\begin{document}&#10;&#10;&#10;$\operatorname{score}(s_n)$&#10;&#10;\end{document}"/>
  <p:tag name="IGUANATEXSIZE" val="20"/>
  <p:tag name="IGUANATEXCURSOR" val="10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77.6903"/>
  <p:tag name="LATEXADDIN" val="\documentclass{article}&#10;\usepackage{amsmath}&#10;\pagestyle{empty}&#10;\begin{document}&#10;&#10;&#10;$\operatorname{score}(s_n)$&#10;&#10;\end{document}"/>
  <p:tag name="IGUANATEXSIZE" val="20"/>
  <p:tag name="IGUANATEXCURSOR" val="10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10.2362"/>
  <p:tag name="LATEXADDIN" val="\documentclass{article}&#10;\usepackage{amsmath}&#10;\pagestyle{empty}&#10;\begin{document}&#10;&#10;$s_n$&#10;&#10;&#10;\end{document}"/>
  <p:tag name="IGUANATEXSIZE" val="2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9.49008"/>
  <p:tag name="ORIGINALWIDTH" val="166.4792"/>
  <p:tag name="LATEXADDIN" val="\documentclass{article}&#10;\usepackage{amsmath}&#10;\pagestyle{empty}&#10;\begin{document}&#10;&#10;$\operatorname{seq}$&#10;&#10;&#10;\end{document}"/>
  <p:tag name="IGUANATEXSIZE" val="20"/>
  <p:tag name="IGUANATEXCURSOR" val="1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486.6891"/>
  <p:tag name="LATEXADDIN" val="\documentclass{article}&#10;\usepackage{amsmath,amsthm,wasysym,amssymb,bbold,dsfont,mathtools}&#10;\pagestyle{empty}&#10;\begin{document}&#10;&#10;$s_0 \xRightarrow[]{\operatorname{seq}} s_n$&#10;&#10;&#10;\end{document}"/>
  <p:tag name="IGUANATEXSIZE" val="20"/>
  <p:tag name="IGUANATEXCURSOR" val="12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77.6903"/>
  <p:tag name="LATEXADDIN" val="\documentclass{article}&#10;\usepackage{amsmath}&#10;\pagestyle{empty}&#10;\begin{document}&#10;&#10;&#10;$\operatorname{score}(s_n)$&#10;&#10;\end{document}"/>
  <p:tag name="IGUANATEXSIZE" val="20"/>
  <p:tag name="IGUANATEXCURSOR" val="10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9.49008"/>
  <p:tag name="ORIGINALWIDTH" val="166.4792"/>
  <p:tag name="LATEXADDIN" val="\documentclass{article}&#10;\usepackage{amsmath}&#10;\pagestyle{empty}&#10;\begin{document}&#10;&#10;$\operatorname{seq}$&#10;&#10;&#10;\end{document}"/>
  <p:tag name="IGUANATEXSIZE" val="20"/>
  <p:tag name="IGUANATEXCURSOR" val="1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97.48779"/>
  <p:tag name="LATEXADDIN" val="\documentclass{article}&#10;\usepackage{amsmath}&#10;\pagestyle{empty}&#10;\begin{document}&#10;&#10;$s_0$&#10;&#10;&#10;\end{document}"/>
  <p:tag name="IGUANATEXSIZE" val="20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98.98764"/>
  <p:tag name="LATEXADDIN" val="\documentclass{article}&#10;\usepackage{amsmath}&#10;\pagestyle{empty}&#10;\begin{document}&#10;&#10;$x_i$&#10;&#10;&#10;\end{document}"/>
  <p:tag name="IGUANATEXSIZE" val="20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1.4773"/>
  <p:tag name="ORIGINALWIDTH" val="2269.216"/>
  <p:tag name="LATEXADDIN" val="\documentclass{article}&#10;\usepackage{amsmath,amsthm,wasysym,amssymb,bbold,dsfont,mathtools}&#10;\pagestyle{empty}&#10;\begin{document}&#10;&#10;$\forall \operatorname{seq}': s_0 \xRightarrow[]{\operatorname{seq}'} s_n' \Rightarrow \operatorname{score}(s_n') \leq \operatorname{score}(s_n)$&#10;&#10;&#10;\end{document}"/>
  <p:tag name="IGUANATEXSIZE" val="20"/>
  <p:tag name="IGUANATEXCURSOR" val="2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112.4859"/>
  <p:tag name="LATEXADDIN" val="\documentclass{article}&#10;\usepackage{amsmath}&#10;\pagestyle{empty}&#10;\begin{document}&#10;&#10;$h_{v}^t$&#10;&#10;&#10;\end{document}"/>
  <p:tag name="IGUANATEXSIZE" val="20"/>
  <p:tag name="IGUANATEXCURSOR" val="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220.4724"/>
  <p:tag name="LATEXADDIN" val="\documentclass{article}&#10;\usepackage{amsmath}&#10;\pagestyle{empty}&#10;\begin{document}&#10;&#10;$h_{v}^{t+1}$&#10;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58.7177"/>
  <p:tag name="LATEXADDIN" val="\documentclass{article}&#10;\usepackage{amsmath}&#10;\pagestyle{empty}&#10;\begin{document}&#10;&#10;&#10;$N(v)$&#10;&#10;\end{document}"/>
  <p:tag name="IGUANATEXSIZE" val="20"/>
  <p:tag name="IGUANATEXCURSOR" val="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112.4859"/>
  <p:tag name="LATEXADDIN" val="\documentclass{article}&#10;\usepackage{amsmath}&#10;\pagestyle{empty}&#10;\begin{document}&#10;&#10;$h_{v}^t$&#10;&#10;&#10;\end{document}"/>
  <p:tag name="IGUANATEXSIZE" val="20"/>
  <p:tag name="IGUANATEXCURSOR" val="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5.49307"/>
  <p:tag name="LATEXADDIN" val="\documentclass{article}&#10;\usepackage{amsmath}&#10;\pagestyle{empty}&#10;\begin{document}&#10;&#10;$v$&#10;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5.49307"/>
  <p:tag name="LATEXADDIN" val="\documentclass{article}&#10;\usepackage{amsmath}&#10;\pagestyle{empty}&#10;\begin{document}&#10;&#10;$v$&#10;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38.99512"/>
  <p:tag name="LATEXADDIN" val="\documentclass{article}&#10;\usepackage{amsmath}&#10;\pagestyle{empty}&#10;\begin{document}&#10;&#10;$t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5.49307"/>
  <p:tag name="LATEXADDIN" val="\documentclass{article}&#10;\usepackage{amsmath}&#10;\pagestyle{empty}&#10;\begin{document}&#10;&#10;$v$&#10;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88.48898"/>
  <p:tag name="LATEXADDIN" val="\documentclass{article}&#10;\usepackage{amsmath}&#10;\pagestyle{empty}&#10;\begin{document}&#10;&#10;$y_i$&#10;&#10;&#10;\end{document}"/>
  <p:tag name="IGUANATEXSIZE" val="20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.7131"/>
  <p:tag name="ORIGINALWIDTH" val="2977.878"/>
  <p:tag name="LATEXADDIN" val="\documentclass{article}&#10;\usepackage{amsmath}&#10;\pagestyle{empty}&#10;\begin{document}&#10;&#10;\begin{align}&#10;m_v^{t+1} &amp;= \sum_{w \in N(v)} M_t(h_v^t, h_w^t, e_vw)&#10;\end{align}&#10;&#10;&#10;\end{document}"/>
  <p:tag name="IGUANATEXSIZE" val="20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.4822"/>
  <p:tag name="ORIGINALWIDTH" val="2677.915"/>
  <p:tag name="LATEXADDIN" val="\documentclass{article}&#10;\usepackage{amsmath}&#10;\pagestyle{empty}&#10;\begin{document}&#10;&#10;\setcounter{equation}{1}&#10;\begin{align}&#10;  h_t^{t+1} &amp;= U_t(h_v^t, m_t^{t+1})&#10;\end{align}&#10;&#10;&#10;\end{document}"/>
  <p:tag name="IGUANATEXSIZE" val="20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$T$&#10;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5.48929"/>
  <p:tag name="LATEXADDIN" val="\documentclass{article}&#10;\usepackage{amsmath}&#10;\pagestyle{empty}&#10;\begin{document}&#10;&#10;$T$&#10;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49.9813"/>
  <p:tag name="LATEXADDIN" val="\documentclass{article}&#10;\usepackage{amsmath}&#10;\pagestyle{empty}&#10;\begin{document}&#10;&#10;$M_t$&#10;&#10;&#10;\end{document}"/>
  <p:tag name="IGUANATEXSIZE" val="20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10.2362"/>
  <p:tag name="LATEXADDIN" val="\documentclass{article}&#10;\usepackage{amsmath}&#10;\pagestyle{empty}&#10;\begin{document}&#10;&#10;$U_t$&#10;&#10;&#10;\end{document}"/>
  <p:tag name="IGUANATEXSIZE" val="20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97.48779"/>
  <p:tag name="LATEXADDIN" val="\documentclass{article}&#10;\usepackage{amsmath}&#10;\pagestyle{empty}&#10;\begin{document}&#10;&#10;$s_0$&#10;&#10;&#10;\end{document}"/>
  <p:tag name="IGUANATEXSIZE" val="20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.74094"/>
  <p:tag name="ORIGINALWIDTH" val="113.2358"/>
  <p:tag name="LATEXADDIN" val="\documentclass{article}&#10;\usepackage{amsmath}&#10;\pagestyle{empty}&#10;\begin{document}&#10;&#10;$\pi_{\theta}$&#10;&#10;&#10;\end{document}"/>
  <p:tag name="IGUANATEXSIZE" val="20"/>
  <p:tag name="IGUANATEXCURSOR" val="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52.49347"/>
  <p:tag name="LATEXADDIN" val="\documentclass{article}&#10;\usepackage{amsmath}&#10;\pagestyle{empty}&#10;\begin{document}&#10;&#10;$\theta$&#10;&#10;&#10;\end{document}"/>
  <p:tag name="IGUANATEXSIZE" val="20"/>
  <p:tag name="IGUANATEXCURSOR" val="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552.306"/>
  <p:tag name="LATEXADDIN" val="\documentclass{article}&#10;\usepackage{amsmath}&#10;\pagestyle{empty}&#10;\begin{document}&#10;&#10;$\theta_{t+1} = \theta_t + \alpha(r_t \nabla \pi_{\theta}(a_t \mid s_t))$&#10;&#10;&#10;\end{document}"/>
  <p:tag name="IGUANATEXSIZE" val="20"/>
  <p:tag name="IGUANATEXCURSOR" val="12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1170.604"/>
  <p:tag name="LATEXADDIN" val="\documentclass{article}&#10;\usepackage{amsmath,wasysym,amssymb,bbold,dsfont,mathtools}&#10;\usepackage{amsfonts}&#10;\DeclareMathOperator*{\argmax}{arg\,max}&#10;\DeclareMathOperator*{\argmin}{arg\,min}&#10;\pagestyle{empty}&#10;&#10;\begin{document}&#10;&#10;\begin{align*}&#10;\argmax_\pi  \mathbb{E}_{\pi}\left[ \sum_{k=t}^n \lambda^k r_k \right]&#10;\end{align*}&#10;&#10;&#10;\end{document}"/>
  <p:tag name="IGUANATEXSIZE" val="20"/>
  <p:tag name="IGUANATEXCURSOR" val="30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19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86.23921"/>
  <p:tag name="LATEXADDIN" val="\documentclass{article}&#10;\usepackage{amsmath}&#10;\pagestyle{empty}&#10;\begin{document}&#10;&#10;$s_t$&#10;&#10;&#10;\end{document}"/>
  <p:tag name="IGUANATEXSIZE" val="22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38.99512"/>
  <p:tag name="LATEXADDIN" val="\documentclass{article}&#10;\usepackage{amsmath}&#10;\pagestyle{empty}&#10;\begin{document}&#10;&#10;$t$&#10;&#10;&#10;\end{document}"/>
  <p:tag name="IGUANATEXSIZE" val="22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95.23811"/>
  <p:tag name="LATEXADDIN" val="\documentclass{article}&#10;\usepackage{amsmath}&#10;\pagestyle{empty}&#10;\begin{document}&#10;&#10;$a_t$&#10;&#10;&#10;\end{document}"/>
  <p:tag name="IGUANATEXSIZE" val="22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6932</TotalTime>
  <Words>1640</Words>
  <Application>Microsoft Office PowerPoint</Application>
  <PresentationFormat>Widescreen</PresentationFormat>
  <Paragraphs>324</Paragraphs>
  <Slides>29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Deep Learning for Logic Optimization Algorithms</vt:lpstr>
      <vt:lpstr>Deep Learning for EDA</vt:lpstr>
      <vt:lpstr>Motivation</vt:lpstr>
      <vt:lpstr>Outline</vt:lpstr>
      <vt:lpstr>Reinforcement Learning (RL)</vt:lpstr>
      <vt:lpstr>The (Deep) RL Paradigm</vt:lpstr>
      <vt:lpstr>Deep RL: a success story</vt:lpstr>
      <vt:lpstr>Majority-Inverter Graphs (MIGs)</vt:lpstr>
      <vt:lpstr>Majority Algebra</vt:lpstr>
      <vt:lpstr>Desirable Algorithm Properties</vt:lpstr>
      <vt:lpstr>Logic Optimization as a Game</vt:lpstr>
      <vt:lpstr>Formalization</vt:lpstr>
      <vt:lpstr>Formalization (continued)</vt:lpstr>
      <vt:lpstr>Our Specific Optimization Game</vt:lpstr>
      <vt:lpstr>Example Game State</vt:lpstr>
      <vt:lpstr>Learning to Play</vt:lpstr>
      <vt:lpstr>Learning Graph Structure</vt:lpstr>
      <vt:lpstr>Message-Passing Neural Networks (MPNNs)</vt:lpstr>
      <vt:lpstr>Message Passing</vt:lpstr>
      <vt:lpstr>Training: Reinforcement Learning</vt:lpstr>
      <vt:lpstr>Inference</vt:lpstr>
      <vt:lpstr>Experiments</vt:lpstr>
      <vt:lpstr>Starting Small</vt:lpstr>
      <vt:lpstr>Scaling and Generalizing</vt:lpstr>
      <vt:lpstr>Scaling and Generalizing: Results</vt:lpstr>
      <vt:lpstr>MCNC Depth Optimization</vt:lpstr>
      <vt:lpstr>Desirable Algorithm Properties</vt:lpstr>
      <vt:lpstr>Conclusion</vt:lpstr>
      <vt:lpstr>Thanks for Your Attention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for Logic Optimization Algorithms</dc:title>
  <dc:creator>Winston Haaswijk</dc:creator>
  <cp:lastModifiedBy>Winston Haaswijk</cp:lastModifiedBy>
  <cp:revision>174</cp:revision>
  <dcterms:created xsi:type="dcterms:W3CDTF">2018-05-23T20:00:57Z</dcterms:created>
  <dcterms:modified xsi:type="dcterms:W3CDTF">2018-05-30T18:20:28Z</dcterms:modified>
</cp:coreProperties>
</file>